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71" r:id="rId13"/>
    <p:sldId id="278" r:id="rId14"/>
    <p:sldId id="270" r:id="rId15"/>
    <p:sldId id="272" r:id="rId16"/>
    <p:sldId id="273" r:id="rId17"/>
    <p:sldId id="276" r:id="rId18"/>
    <p:sldId id="274" r:id="rId19"/>
    <p:sldId id="269" r:id="rId20"/>
    <p:sldId id="275" r:id="rId21"/>
    <p:sldId id="259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9D04"/>
    <a:srgbClr val="866606"/>
    <a:srgbClr val="0D0D0D"/>
    <a:srgbClr val="CC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32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60" y="356"/>
      </p:cViewPr>
      <p:guideLst>
        <p:guide orient="horz" pos="2205"/>
        <p:guide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A1AF-49C7-45E3-A5D0-6F9AE35FD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F9640-346D-47F5-ADE8-9966B31B83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2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image" Target="../media/image22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svg"/><Relationship Id="rId8" Type="http://schemas.openxmlformats.org/officeDocument/2006/relationships/image" Target="../media/image32.png"/><Relationship Id="rId7" Type="http://schemas.openxmlformats.org/officeDocument/2006/relationships/image" Target="../media/image31.svg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3" Type="http://schemas.openxmlformats.org/officeDocument/2006/relationships/image" Target="../media/image27.svg"/><Relationship Id="rId2" Type="http://schemas.openxmlformats.org/officeDocument/2006/relationships/image" Target="../media/image24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.xml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.xml"/><Relationship Id="rId6" Type="http://schemas.openxmlformats.org/officeDocument/2006/relationships/image" Target="../media/image37.jpeg"/><Relationship Id="rId5" Type="http://schemas.openxmlformats.org/officeDocument/2006/relationships/image" Target="../media/image27.svg"/><Relationship Id="rId4" Type="http://schemas.openxmlformats.org/officeDocument/2006/relationships/image" Target="../media/image24.pn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hyperlink" Target="https://baike.sogou.com/lemma/ShowInnerLink.htm?lemmaId=168054361&amp;ss_c=ssc.citiao.link" TargetMode="External"/><Relationship Id="rId4" Type="http://schemas.openxmlformats.org/officeDocument/2006/relationships/hyperlink" Target="https://baike.sogou.com/lemma/ShowInnerLink.htm?lemmaId=67318&amp;ss_c=ssc.citiao.link" TargetMode="External"/><Relationship Id="rId3" Type="http://schemas.openxmlformats.org/officeDocument/2006/relationships/hyperlink" Target="https://baike.sogou.com/lemma/ShowInnerLink.htm?lemmaId=67308&amp;ss_c=ssc.citiao.link" TargetMode="External"/><Relationship Id="rId2" Type="http://schemas.openxmlformats.org/officeDocument/2006/relationships/hyperlink" Target="https://baike.sogou.com/lemma/ShowInnerLink.htm?lemmaId=135552&amp;ss_c=ssc.citiao.link" TargetMode="Externa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1045" y="3888997"/>
            <a:ext cx="5438774" cy="1047750"/>
          </a:xfrm>
          <a:custGeom>
            <a:avLst/>
            <a:gdLst/>
            <a:ahLst/>
            <a:cxnLst/>
            <a:rect l="l" t="t" r="r" b="b"/>
            <a:pathLst>
              <a:path w="3903017" h="616306">
                <a:moveTo>
                  <a:pt x="3435682" y="409022"/>
                </a:moveTo>
                <a:lnTo>
                  <a:pt x="3568148" y="409022"/>
                </a:lnTo>
                <a:lnTo>
                  <a:pt x="3570951" y="433222"/>
                </a:lnTo>
                <a:cubicBezTo>
                  <a:pt x="3576837" y="468372"/>
                  <a:pt x="3585667" y="497586"/>
                  <a:pt x="3597440" y="520865"/>
                </a:cubicBezTo>
                <a:cubicBezTo>
                  <a:pt x="3620986" y="567423"/>
                  <a:pt x="3656086" y="590703"/>
                  <a:pt x="3702739" y="590703"/>
                </a:cubicBezTo>
                <a:cubicBezTo>
                  <a:pt x="3756946" y="590703"/>
                  <a:pt x="3797799" y="578315"/>
                  <a:pt x="3825298" y="553541"/>
                </a:cubicBezTo>
                <a:cubicBezTo>
                  <a:pt x="3852816" y="520044"/>
                  <a:pt x="3870014" y="473546"/>
                  <a:pt x="3876894" y="414047"/>
                </a:cubicBezTo>
                <a:lnTo>
                  <a:pt x="3877164" y="409022"/>
                </a:lnTo>
                <a:lnTo>
                  <a:pt x="3903017" y="409022"/>
                </a:lnTo>
                <a:lnTo>
                  <a:pt x="3902666" y="416098"/>
                </a:lnTo>
                <a:cubicBezTo>
                  <a:pt x="3896125" y="477011"/>
                  <a:pt x="3879772" y="523015"/>
                  <a:pt x="3853608" y="554112"/>
                </a:cubicBezTo>
                <a:cubicBezTo>
                  <a:pt x="3818723" y="595575"/>
                  <a:pt x="3768433" y="616306"/>
                  <a:pt x="3702739" y="616306"/>
                </a:cubicBezTo>
                <a:cubicBezTo>
                  <a:pt x="3628997" y="616306"/>
                  <a:pt x="3566751" y="594046"/>
                  <a:pt x="3516001" y="549526"/>
                </a:cubicBezTo>
                <a:cubicBezTo>
                  <a:pt x="3485655" y="522908"/>
                  <a:pt x="3462895" y="490535"/>
                  <a:pt x="3447722" y="452407"/>
                </a:cubicBezTo>
                <a:close/>
                <a:moveTo>
                  <a:pt x="3161005" y="409022"/>
                </a:moveTo>
                <a:lnTo>
                  <a:pt x="3289935" y="409022"/>
                </a:lnTo>
                <a:lnTo>
                  <a:pt x="3289935" y="539396"/>
                </a:lnTo>
                <a:cubicBezTo>
                  <a:pt x="3289935" y="555741"/>
                  <a:pt x="3290792" y="565637"/>
                  <a:pt x="3292507" y="569086"/>
                </a:cubicBezTo>
                <a:cubicBezTo>
                  <a:pt x="3292859" y="569800"/>
                  <a:pt x="3295679" y="571219"/>
                  <a:pt x="3300965" y="573343"/>
                </a:cubicBezTo>
                <a:cubicBezTo>
                  <a:pt x="3315310" y="578820"/>
                  <a:pt x="3351867" y="581559"/>
                  <a:pt x="3410636" y="581559"/>
                </a:cubicBezTo>
                <a:lnTo>
                  <a:pt x="3410636" y="608076"/>
                </a:lnTo>
                <a:lnTo>
                  <a:pt x="3039390" y="608076"/>
                </a:lnTo>
                <a:lnTo>
                  <a:pt x="3039390" y="581559"/>
                </a:lnTo>
                <a:cubicBezTo>
                  <a:pt x="3071346" y="581559"/>
                  <a:pt x="3096244" y="580704"/>
                  <a:pt x="3114085" y="578994"/>
                </a:cubicBezTo>
                <a:cubicBezTo>
                  <a:pt x="3131925" y="577284"/>
                  <a:pt x="3143541" y="575367"/>
                  <a:pt x="3148932" y="573243"/>
                </a:cubicBezTo>
                <a:cubicBezTo>
                  <a:pt x="3154323" y="571119"/>
                  <a:pt x="3157683" y="568814"/>
                  <a:pt x="3159012" y="566328"/>
                </a:cubicBezTo>
                <a:cubicBezTo>
                  <a:pt x="3160340" y="563842"/>
                  <a:pt x="3161005" y="554865"/>
                  <a:pt x="3161005" y="539396"/>
                </a:cubicBezTo>
                <a:close/>
                <a:moveTo>
                  <a:pt x="2755864" y="409022"/>
                </a:moveTo>
                <a:lnTo>
                  <a:pt x="2904837" y="409022"/>
                </a:lnTo>
                <a:lnTo>
                  <a:pt x="2912579" y="419095"/>
                </a:lnTo>
                <a:lnTo>
                  <a:pt x="2913279" y="420084"/>
                </a:lnTo>
                <a:lnTo>
                  <a:pt x="2913279" y="409022"/>
                </a:lnTo>
                <a:lnTo>
                  <a:pt x="2943454" y="409022"/>
                </a:lnTo>
                <a:lnTo>
                  <a:pt x="2943454" y="611734"/>
                </a:lnTo>
                <a:lnTo>
                  <a:pt x="2908535" y="611734"/>
                </a:lnTo>
                <a:close/>
                <a:moveTo>
                  <a:pt x="2119585" y="409022"/>
                </a:moveTo>
                <a:lnTo>
                  <a:pt x="2251028" y="409022"/>
                </a:lnTo>
                <a:lnTo>
                  <a:pt x="2297773" y="536624"/>
                </a:lnTo>
                <a:cubicBezTo>
                  <a:pt x="2306107" y="559380"/>
                  <a:pt x="2313873" y="572557"/>
                  <a:pt x="2321069" y="576158"/>
                </a:cubicBezTo>
                <a:cubicBezTo>
                  <a:pt x="2324667" y="577958"/>
                  <a:pt x="2333564" y="579308"/>
                  <a:pt x="2347760" y="580208"/>
                </a:cubicBezTo>
                <a:lnTo>
                  <a:pt x="2402852" y="581480"/>
                </a:lnTo>
                <a:lnTo>
                  <a:pt x="2435314" y="579927"/>
                </a:lnTo>
                <a:cubicBezTo>
                  <a:pt x="2466221" y="576664"/>
                  <a:pt x="2487554" y="568507"/>
                  <a:pt x="2499313" y="555455"/>
                </a:cubicBezTo>
                <a:cubicBezTo>
                  <a:pt x="2514991" y="538053"/>
                  <a:pt x="2522830" y="502111"/>
                  <a:pt x="2522830" y="447628"/>
                </a:cubicBezTo>
                <a:lnTo>
                  <a:pt x="2522830" y="409022"/>
                </a:lnTo>
                <a:lnTo>
                  <a:pt x="2553005" y="409022"/>
                </a:lnTo>
                <a:lnTo>
                  <a:pt x="2553005" y="426211"/>
                </a:lnTo>
                <a:cubicBezTo>
                  <a:pt x="2553005" y="490419"/>
                  <a:pt x="2561166" y="532362"/>
                  <a:pt x="2577487" y="552041"/>
                </a:cubicBezTo>
                <a:cubicBezTo>
                  <a:pt x="2593808" y="571719"/>
                  <a:pt x="2627986" y="581559"/>
                  <a:pt x="2680021" y="581559"/>
                </a:cubicBezTo>
                <a:lnTo>
                  <a:pt x="2680021" y="608076"/>
                </a:lnTo>
                <a:lnTo>
                  <a:pt x="2406244" y="608076"/>
                </a:lnTo>
                <a:lnTo>
                  <a:pt x="2401215" y="608076"/>
                </a:lnTo>
                <a:lnTo>
                  <a:pt x="2056943" y="608076"/>
                </a:lnTo>
                <a:lnTo>
                  <a:pt x="2056943" y="581559"/>
                </a:lnTo>
                <a:cubicBezTo>
                  <a:pt x="2107692" y="581559"/>
                  <a:pt x="2140034" y="580187"/>
                  <a:pt x="2153969" y="577444"/>
                </a:cubicBezTo>
                <a:cubicBezTo>
                  <a:pt x="2167905" y="574701"/>
                  <a:pt x="2174872" y="570781"/>
                  <a:pt x="2174872" y="565685"/>
                </a:cubicBezTo>
                <a:lnTo>
                  <a:pt x="2173443" y="558499"/>
                </a:lnTo>
                <a:close/>
                <a:moveTo>
                  <a:pt x="1925936" y="409022"/>
                </a:moveTo>
                <a:lnTo>
                  <a:pt x="1957202" y="409022"/>
                </a:lnTo>
                <a:lnTo>
                  <a:pt x="1932670" y="479332"/>
                </a:lnTo>
                <a:cubicBezTo>
                  <a:pt x="1925908" y="498096"/>
                  <a:pt x="1922526" y="514179"/>
                  <a:pt x="1922526" y="527580"/>
                </a:cubicBezTo>
                <a:cubicBezTo>
                  <a:pt x="1922526" y="546907"/>
                  <a:pt x="1929780" y="560735"/>
                  <a:pt x="1944286" y="569064"/>
                </a:cubicBezTo>
                <a:cubicBezTo>
                  <a:pt x="1958793" y="577394"/>
                  <a:pt x="1983543" y="581559"/>
                  <a:pt x="2018538" y="581559"/>
                </a:cubicBezTo>
                <a:lnTo>
                  <a:pt x="2018538" y="608076"/>
                </a:lnTo>
                <a:lnTo>
                  <a:pt x="1772565" y="608076"/>
                </a:lnTo>
                <a:lnTo>
                  <a:pt x="1772565" y="581559"/>
                </a:lnTo>
                <a:cubicBezTo>
                  <a:pt x="1816665" y="581559"/>
                  <a:pt x="1849241" y="567138"/>
                  <a:pt x="1870291" y="538296"/>
                </a:cubicBezTo>
                <a:cubicBezTo>
                  <a:pt x="1882140" y="521923"/>
                  <a:pt x="1897876" y="486661"/>
                  <a:pt x="1917497" y="432511"/>
                </a:cubicBezTo>
                <a:close/>
                <a:moveTo>
                  <a:pt x="1420902" y="409022"/>
                </a:moveTo>
                <a:lnTo>
                  <a:pt x="1549832" y="409022"/>
                </a:lnTo>
                <a:lnTo>
                  <a:pt x="1549832" y="539396"/>
                </a:lnTo>
                <a:cubicBezTo>
                  <a:pt x="1549832" y="555731"/>
                  <a:pt x="1550694" y="565628"/>
                  <a:pt x="1552418" y="569086"/>
                </a:cubicBezTo>
                <a:cubicBezTo>
                  <a:pt x="1552751" y="569752"/>
                  <a:pt x="1555714" y="571141"/>
                  <a:pt x="1561305" y="573250"/>
                </a:cubicBezTo>
                <a:cubicBezTo>
                  <a:pt x="1566896" y="575360"/>
                  <a:pt x="1579369" y="577272"/>
                  <a:pt x="1598724" y="578987"/>
                </a:cubicBezTo>
                <a:cubicBezTo>
                  <a:pt x="1618079" y="580701"/>
                  <a:pt x="1648416" y="581559"/>
                  <a:pt x="1689735" y="581559"/>
                </a:cubicBezTo>
                <a:lnTo>
                  <a:pt x="1689735" y="608076"/>
                </a:lnTo>
                <a:lnTo>
                  <a:pt x="1280998" y="608076"/>
                </a:lnTo>
                <a:lnTo>
                  <a:pt x="1280998" y="581559"/>
                </a:lnTo>
                <a:cubicBezTo>
                  <a:pt x="1321575" y="581559"/>
                  <a:pt x="1351553" y="580701"/>
                  <a:pt x="1370931" y="578987"/>
                </a:cubicBezTo>
                <a:cubicBezTo>
                  <a:pt x="1390310" y="577272"/>
                  <a:pt x="1402816" y="575353"/>
                  <a:pt x="1408450" y="573229"/>
                </a:cubicBezTo>
                <a:cubicBezTo>
                  <a:pt x="1414084" y="571105"/>
                  <a:pt x="1417568" y="568802"/>
                  <a:pt x="1418902" y="566321"/>
                </a:cubicBezTo>
                <a:cubicBezTo>
                  <a:pt x="1420235" y="563840"/>
                  <a:pt x="1420902" y="554865"/>
                  <a:pt x="1420902" y="539396"/>
                </a:cubicBezTo>
                <a:close/>
                <a:moveTo>
                  <a:pt x="919435" y="409022"/>
                </a:moveTo>
                <a:lnTo>
                  <a:pt x="1050878" y="409022"/>
                </a:lnTo>
                <a:lnTo>
                  <a:pt x="1097623" y="536624"/>
                </a:lnTo>
                <a:cubicBezTo>
                  <a:pt x="1105958" y="559380"/>
                  <a:pt x="1113723" y="572557"/>
                  <a:pt x="1120919" y="576158"/>
                </a:cubicBezTo>
                <a:cubicBezTo>
                  <a:pt x="1128115" y="579758"/>
                  <a:pt x="1156507" y="581559"/>
                  <a:pt x="1206094" y="581559"/>
                </a:cubicBezTo>
                <a:lnTo>
                  <a:pt x="1206094" y="608076"/>
                </a:lnTo>
                <a:lnTo>
                  <a:pt x="856793" y="608076"/>
                </a:lnTo>
                <a:lnTo>
                  <a:pt x="856793" y="581559"/>
                </a:lnTo>
                <a:cubicBezTo>
                  <a:pt x="907542" y="581559"/>
                  <a:pt x="939885" y="580187"/>
                  <a:pt x="953820" y="577444"/>
                </a:cubicBezTo>
                <a:cubicBezTo>
                  <a:pt x="967755" y="574701"/>
                  <a:pt x="974722" y="570781"/>
                  <a:pt x="974722" y="565685"/>
                </a:cubicBezTo>
                <a:lnTo>
                  <a:pt x="973293" y="558499"/>
                </a:lnTo>
                <a:close/>
                <a:moveTo>
                  <a:pt x="725786" y="409022"/>
                </a:moveTo>
                <a:lnTo>
                  <a:pt x="757052" y="409022"/>
                </a:lnTo>
                <a:lnTo>
                  <a:pt x="732520" y="479332"/>
                </a:lnTo>
                <a:cubicBezTo>
                  <a:pt x="725758" y="498096"/>
                  <a:pt x="722376" y="514179"/>
                  <a:pt x="722376" y="527580"/>
                </a:cubicBezTo>
                <a:cubicBezTo>
                  <a:pt x="722376" y="546907"/>
                  <a:pt x="729630" y="560735"/>
                  <a:pt x="744136" y="569064"/>
                </a:cubicBezTo>
                <a:cubicBezTo>
                  <a:pt x="758643" y="577394"/>
                  <a:pt x="783393" y="581559"/>
                  <a:pt x="818388" y="581559"/>
                </a:cubicBezTo>
                <a:lnTo>
                  <a:pt x="818388" y="608076"/>
                </a:lnTo>
                <a:lnTo>
                  <a:pt x="572415" y="608076"/>
                </a:lnTo>
                <a:lnTo>
                  <a:pt x="572415" y="581559"/>
                </a:lnTo>
                <a:cubicBezTo>
                  <a:pt x="616515" y="581559"/>
                  <a:pt x="649091" y="567138"/>
                  <a:pt x="670141" y="538296"/>
                </a:cubicBezTo>
                <a:cubicBezTo>
                  <a:pt x="681990" y="521923"/>
                  <a:pt x="697726" y="486661"/>
                  <a:pt x="717347" y="432511"/>
                </a:cubicBezTo>
                <a:close/>
                <a:moveTo>
                  <a:pt x="211227" y="409022"/>
                </a:moveTo>
                <a:lnTo>
                  <a:pt x="340157" y="409022"/>
                </a:lnTo>
                <a:lnTo>
                  <a:pt x="340157" y="539396"/>
                </a:lnTo>
                <a:cubicBezTo>
                  <a:pt x="340157" y="555731"/>
                  <a:pt x="341019" y="565628"/>
                  <a:pt x="342743" y="569086"/>
                </a:cubicBezTo>
                <a:cubicBezTo>
                  <a:pt x="343077" y="569752"/>
                  <a:pt x="346039" y="571141"/>
                  <a:pt x="351630" y="573250"/>
                </a:cubicBezTo>
                <a:cubicBezTo>
                  <a:pt x="357221" y="575360"/>
                  <a:pt x="369694" y="577272"/>
                  <a:pt x="389049" y="578987"/>
                </a:cubicBezTo>
                <a:cubicBezTo>
                  <a:pt x="408404" y="580701"/>
                  <a:pt x="438741" y="581559"/>
                  <a:pt x="480060" y="581559"/>
                </a:cubicBezTo>
                <a:lnTo>
                  <a:pt x="480060" y="608076"/>
                </a:lnTo>
                <a:lnTo>
                  <a:pt x="71324" y="608076"/>
                </a:lnTo>
                <a:lnTo>
                  <a:pt x="71324" y="581559"/>
                </a:lnTo>
                <a:cubicBezTo>
                  <a:pt x="111900" y="581559"/>
                  <a:pt x="141878" y="580701"/>
                  <a:pt x="161256" y="578987"/>
                </a:cubicBezTo>
                <a:cubicBezTo>
                  <a:pt x="180635" y="577272"/>
                  <a:pt x="193141" y="575353"/>
                  <a:pt x="198775" y="573229"/>
                </a:cubicBezTo>
                <a:cubicBezTo>
                  <a:pt x="204409" y="571105"/>
                  <a:pt x="207893" y="568802"/>
                  <a:pt x="209226" y="566321"/>
                </a:cubicBezTo>
                <a:cubicBezTo>
                  <a:pt x="210560" y="563840"/>
                  <a:pt x="211227" y="554865"/>
                  <a:pt x="211227" y="539396"/>
                </a:cubicBezTo>
                <a:close/>
                <a:moveTo>
                  <a:pt x="2785263" y="11887"/>
                </a:moveTo>
                <a:lnTo>
                  <a:pt x="3039390" y="11887"/>
                </a:lnTo>
                <a:lnTo>
                  <a:pt x="3057754" y="11887"/>
                </a:lnTo>
                <a:lnTo>
                  <a:pt x="3411550" y="11887"/>
                </a:lnTo>
                <a:lnTo>
                  <a:pt x="3411550" y="37491"/>
                </a:lnTo>
                <a:cubicBezTo>
                  <a:pt x="3380394" y="37491"/>
                  <a:pt x="3355636" y="38372"/>
                  <a:pt x="3337277" y="40134"/>
                </a:cubicBezTo>
                <a:cubicBezTo>
                  <a:pt x="3318917" y="41896"/>
                  <a:pt x="3306252" y="44125"/>
                  <a:pt x="3299279" y="46820"/>
                </a:cubicBezTo>
                <a:lnTo>
                  <a:pt x="3291721" y="49864"/>
                </a:lnTo>
                <a:cubicBezTo>
                  <a:pt x="3290531" y="50892"/>
                  <a:pt x="3289935" y="59917"/>
                  <a:pt x="3289935" y="76938"/>
                </a:cubicBezTo>
                <a:lnTo>
                  <a:pt x="3289935" y="189816"/>
                </a:lnTo>
                <a:lnTo>
                  <a:pt x="3161005" y="189816"/>
                </a:lnTo>
                <a:lnTo>
                  <a:pt x="3161005" y="76938"/>
                </a:lnTo>
                <a:cubicBezTo>
                  <a:pt x="3161005" y="61841"/>
                  <a:pt x="3159995" y="52516"/>
                  <a:pt x="3157976" y="48963"/>
                </a:cubicBezTo>
                <a:cubicBezTo>
                  <a:pt x="3158100" y="49221"/>
                  <a:pt x="3159081" y="48697"/>
                  <a:pt x="3160919" y="47392"/>
                </a:cubicBezTo>
                <a:cubicBezTo>
                  <a:pt x="3149684" y="44091"/>
                  <a:pt x="3133939" y="41616"/>
                  <a:pt x="3113685" y="39966"/>
                </a:cubicBezTo>
                <a:lnTo>
                  <a:pt x="3050809" y="37871"/>
                </a:lnTo>
                <a:lnTo>
                  <a:pt x="3026252" y="39216"/>
                </a:lnTo>
                <a:cubicBezTo>
                  <a:pt x="2997623" y="42668"/>
                  <a:pt x="2977615" y="51296"/>
                  <a:pt x="2966228" y="65101"/>
                </a:cubicBezTo>
                <a:cubicBezTo>
                  <a:pt x="2951045" y="83508"/>
                  <a:pt x="2943454" y="118886"/>
                  <a:pt x="2943454" y="171236"/>
                </a:cubicBezTo>
                <a:lnTo>
                  <a:pt x="2943454" y="189816"/>
                </a:lnTo>
                <a:lnTo>
                  <a:pt x="2913279" y="189816"/>
                </a:lnTo>
                <a:lnTo>
                  <a:pt x="2913279" y="171307"/>
                </a:lnTo>
                <a:cubicBezTo>
                  <a:pt x="2913279" y="119272"/>
                  <a:pt x="2904842" y="83961"/>
                  <a:pt x="2887968" y="65373"/>
                </a:cubicBezTo>
                <a:cubicBezTo>
                  <a:pt x="2871095" y="46785"/>
                  <a:pt x="2836859" y="37491"/>
                  <a:pt x="2785263" y="37491"/>
                </a:cubicBezTo>
                <a:close/>
                <a:moveTo>
                  <a:pt x="2401215" y="11887"/>
                </a:moveTo>
                <a:lnTo>
                  <a:pt x="2599640" y="11887"/>
                </a:lnTo>
                <a:lnTo>
                  <a:pt x="2736378" y="189816"/>
                </a:lnTo>
                <a:lnTo>
                  <a:pt x="2590770" y="189816"/>
                </a:lnTo>
                <a:lnTo>
                  <a:pt x="2553005" y="139673"/>
                </a:lnTo>
                <a:lnTo>
                  <a:pt x="2553005" y="189816"/>
                </a:lnTo>
                <a:lnTo>
                  <a:pt x="2522830" y="189816"/>
                </a:lnTo>
                <a:lnTo>
                  <a:pt x="2522830" y="141718"/>
                </a:lnTo>
                <a:cubicBezTo>
                  <a:pt x="2522830" y="110581"/>
                  <a:pt x="2514696" y="86282"/>
                  <a:pt x="2498427" y="68823"/>
                </a:cubicBezTo>
                <a:cubicBezTo>
                  <a:pt x="2478758" y="47935"/>
                  <a:pt x="2446354" y="37491"/>
                  <a:pt x="2401215" y="37491"/>
                </a:cubicBezTo>
                <a:close/>
                <a:moveTo>
                  <a:pt x="1209675" y="11887"/>
                </a:moveTo>
                <a:lnTo>
                  <a:pt x="1760144" y="11887"/>
                </a:lnTo>
                <a:lnTo>
                  <a:pt x="1760144" y="189816"/>
                </a:lnTo>
                <a:lnTo>
                  <a:pt x="1711509" y="189816"/>
                </a:lnTo>
                <a:lnTo>
                  <a:pt x="1703301" y="157923"/>
                </a:lnTo>
                <a:cubicBezTo>
                  <a:pt x="1692529" y="123736"/>
                  <a:pt x="1679934" y="97817"/>
                  <a:pt x="1665518" y="80167"/>
                </a:cubicBezTo>
                <a:cubicBezTo>
                  <a:pt x="1642734" y="51716"/>
                  <a:pt x="1608906" y="37491"/>
                  <a:pt x="1564034" y="37491"/>
                </a:cubicBezTo>
                <a:cubicBezTo>
                  <a:pt x="1554633" y="37491"/>
                  <a:pt x="1550046" y="37376"/>
                  <a:pt x="1550275" y="37148"/>
                </a:cubicBezTo>
                <a:cubicBezTo>
                  <a:pt x="1549980" y="37367"/>
                  <a:pt x="1549832" y="42829"/>
                  <a:pt x="1549832" y="53535"/>
                </a:cubicBezTo>
                <a:lnTo>
                  <a:pt x="1549832" y="189816"/>
                </a:lnTo>
                <a:lnTo>
                  <a:pt x="1420902" y="189816"/>
                </a:lnTo>
                <a:lnTo>
                  <a:pt x="1420902" y="54436"/>
                </a:lnTo>
                <a:cubicBezTo>
                  <a:pt x="1420902" y="43282"/>
                  <a:pt x="1421154" y="37791"/>
                  <a:pt x="1421659" y="37962"/>
                </a:cubicBezTo>
                <a:cubicBezTo>
                  <a:pt x="1420716" y="37648"/>
                  <a:pt x="1415429" y="37491"/>
                  <a:pt x="1405800" y="37491"/>
                </a:cubicBezTo>
                <a:cubicBezTo>
                  <a:pt x="1361994" y="37491"/>
                  <a:pt x="1328714" y="51411"/>
                  <a:pt x="1305959" y="79253"/>
                </a:cubicBezTo>
                <a:cubicBezTo>
                  <a:pt x="1291538" y="97198"/>
                  <a:pt x="1278783" y="123188"/>
                  <a:pt x="1267693" y="157223"/>
                </a:cubicBezTo>
                <a:lnTo>
                  <a:pt x="1258909" y="189816"/>
                </a:lnTo>
                <a:lnTo>
                  <a:pt x="1209675" y="189816"/>
                </a:lnTo>
                <a:close/>
                <a:moveTo>
                  <a:pt x="0" y="11887"/>
                </a:moveTo>
                <a:lnTo>
                  <a:pt x="550469" y="11887"/>
                </a:lnTo>
                <a:lnTo>
                  <a:pt x="550469" y="189816"/>
                </a:lnTo>
                <a:lnTo>
                  <a:pt x="501834" y="189816"/>
                </a:lnTo>
                <a:lnTo>
                  <a:pt x="493626" y="157923"/>
                </a:lnTo>
                <a:cubicBezTo>
                  <a:pt x="482853" y="123736"/>
                  <a:pt x="470259" y="97817"/>
                  <a:pt x="455843" y="80167"/>
                </a:cubicBezTo>
                <a:cubicBezTo>
                  <a:pt x="433059" y="51716"/>
                  <a:pt x="399231" y="37491"/>
                  <a:pt x="354359" y="37491"/>
                </a:cubicBezTo>
                <a:cubicBezTo>
                  <a:pt x="344958" y="37491"/>
                  <a:pt x="340371" y="37376"/>
                  <a:pt x="340600" y="37148"/>
                </a:cubicBezTo>
                <a:cubicBezTo>
                  <a:pt x="340305" y="37367"/>
                  <a:pt x="340157" y="42829"/>
                  <a:pt x="340157" y="53535"/>
                </a:cubicBezTo>
                <a:lnTo>
                  <a:pt x="340157" y="189816"/>
                </a:lnTo>
                <a:lnTo>
                  <a:pt x="211227" y="189816"/>
                </a:lnTo>
                <a:lnTo>
                  <a:pt x="211227" y="54436"/>
                </a:lnTo>
                <a:cubicBezTo>
                  <a:pt x="211227" y="43282"/>
                  <a:pt x="211479" y="37791"/>
                  <a:pt x="211984" y="37962"/>
                </a:cubicBezTo>
                <a:cubicBezTo>
                  <a:pt x="211041" y="37648"/>
                  <a:pt x="205755" y="37491"/>
                  <a:pt x="196125" y="37491"/>
                </a:cubicBezTo>
                <a:cubicBezTo>
                  <a:pt x="152319" y="37491"/>
                  <a:pt x="119039" y="51411"/>
                  <a:pt x="96284" y="79253"/>
                </a:cubicBezTo>
                <a:cubicBezTo>
                  <a:pt x="81863" y="97198"/>
                  <a:pt x="69108" y="123188"/>
                  <a:pt x="58018" y="157223"/>
                </a:cubicBezTo>
                <a:lnTo>
                  <a:pt x="49234" y="189816"/>
                </a:lnTo>
                <a:lnTo>
                  <a:pt x="0" y="189816"/>
                </a:lnTo>
                <a:close/>
                <a:moveTo>
                  <a:pt x="2071245" y="4572"/>
                </a:moveTo>
                <a:lnTo>
                  <a:pt x="2102863" y="4572"/>
                </a:lnTo>
                <a:lnTo>
                  <a:pt x="2170725" y="189816"/>
                </a:lnTo>
                <a:lnTo>
                  <a:pt x="2046055" y="189816"/>
                </a:lnTo>
                <a:lnTo>
                  <a:pt x="2038355" y="167593"/>
                </a:lnTo>
                <a:lnTo>
                  <a:pt x="2030670" y="189816"/>
                </a:lnTo>
                <a:lnTo>
                  <a:pt x="2004691" y="189816"/>
                </a:lnTo>
                <a:close/>
                <a:moveTo>
                  <a:pt x="871095" y="4572"/>
                </a:moveTo>
                <a:lnTo>
                  <a:pt x="902713" y="4572"/>
                </a:lnTo>
                <a:lnTo>
                  <a:pt x="970575" y="189816"/>
                </a:lnTo>
                <a:lnTo>
                  <a:pt x="845905" y="189816"/>
                </a:lnTo>
                <a:lnTo>
                  <a:pt x="838205" y="167593"/>
                </a:lnTo>
                <a:lnTo>
                  <a:pt x="830520" y="189816"/>
                </a:lnTo>
                <a:lnTo>
                  <a:pt x="804541" y="189816"/>
                </a:lnTo>
                <a:close/>
                <a:moveTo>
                  <a:pt x="3873618" y="0"/>
                </a:moveTo>
                <a:lnTo>
                  <a:pt x="3892220" y="0"/>
                </a:lnTo>
                <a:lnTo>
                  <a:pt x="3892220" y="189816"/>
                </a:lnTo>
                <a:lnTo>
                  <a:pt x="3854887" y="189816"/>
                </a:lnTo>
                <a:lnTo>
                  <a:pt x="3851183" y="164678"/>
                </a:lnTo>
                <a:cubicBezTo>
                  <a:pt x="3840894" y="133898"/>
                  <a:pt x="3825460" y="107256"/>
                  <a:pt x="3804881" y="84754"/>
                </a:cubicBezTo>
                <a:cubicBezTo>
                  <a:pt x="3771152" y="47759"/>
                  <a:pt x="3736172" y="29261"/>
                  <a:pt x="3699939" y="29261"/>
                </a:cubicBezTo>
                <a:cubicBezTo>
                  <a:pt x="3651447" y="29261"/>
                  <a:pt x="3616355" y="52133"/>
                  <a:pt x="3594661" y="97877"/>
                </a:cubicBezTo>
                <a:cubicBezTo>
                  <a:pt x="3583815" y="120749"/>
                  <a:pt x="3575680" y="149859"/>
                  <a:pt x="3570256" y="185207"/>
                </a:cubicBezTo>
                <a:lnTo>
                  <a:pt x="3569769" y="189816"/>
                </a:lnTo>
                <a:lnTo>
                  <a:pt x="3447814" y="189816"/>
                </a:lnTo>
                <a:lnTo>
                  <a:pt x="3447861" y="189549"/>
                </a:lnTo>
                <a:cubicBezTo>
                  <a:pt x="3463127" y="150127"/>
                  <a:pt x="3486026" y="115019"/>
                  <a:pt x="3516559" y="84225"/>
                </a:cubicBezTo>
                <a:cubicBezTo>
                  <a:pt x="3569127" y="31123"/>
                  <a:pt x="3625877" y="4572"/>
                  <a:pt x="3686809" y="4572"/>
                </a:cubicBezTo>
                <a:cubicBezTo>
                  <a:pt x="3716317" y="4572"/>
                  <a:pt x="3742206" y="9954"/>
                  <a:pt x="3764476" y="20717"/>
                </a:cubicBezTo>
                <a:cubicBezTo>
                  <a:pt x="3793032" y="34623"/>
                  <a:pt x="3815848" y="55550"/>
                  <a:pt x="3832927" y="8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en-US" altLang="zh-CN" sz="9600" b="1" dirty="0">
              <a:solidFill>
                <a:schemeClr val="bg1"/>
              </a:solidFill>
              <a:latin typeface="Modern No. 20" panose="02070704070505020303" pitchFamily="18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7850" y="4139093"/>
            <a:ext cx="9182100" cy="38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Come on, you can't say goodbye now. You know what I mean.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7" name="圆角矩形 3074"/>
          <p:cNvSpPr/>
          <p:nvPr/>
        </p:nvSpPr>
        <p:spPr>
          <a:xfrm>
            <a:off x="3209924" y="5033725"/>
            <a:ext cx="5438773" cy="4571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09924" y="5273400"/>
            <a:ext cx="185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制作人：刘梦瑶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83679" y="5284418"/>
            <a:ext cx="213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指导老师：李建军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Céline Dion - My Heart Will Go 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306" y="6331809"/>
            <a:ext cx="487363" cy="487363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9300">
        <p14:reveal/>
      </p:transition>
    </mc:Choice>
    <mc:Fallback>
      <p:transition spd="slow" advTm="9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4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/>
      <p:bldP spid="7" grpId="0" animBg="1"/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96236" y="190850"/>
            <a:ext cx="2698750" cy="831102"/>
            <a:chOff x="296236" y="190850"/>
            <a:chExt cx="2698750" cy="831102"/>
          </a:xfrm>
        </p:grpSpPr>
        <p:grpSp>
          <p:nvGrpSpPr>
            <p:cNvPr id="35" name="组合 34"/>
            <p:cNvGrpSpPr/>
            <p:nvPr/>
          </p:nvGrpSpPr>
          <p:grpSpPr>
            <a:xfrm>
              <a:off x="296236" y="200222"/>
              <a:ext cx="2698750" cy="821730"/>
              <a:chOff x="7560555" y="1120785"/>
              <a:chExt cx="2698750" cy="82173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7560555" y="1542405"/>
                <a:ext cx="23214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solidFill>
                      <a:schemeClr val="accent4"/>
                    </a:solidFill>
                  </a:rPr>
                  <a:t>Image of a </a:t>
                </a:r>
                <a:r>
                  <a:rPr lang="en-US" altLang="zh-CN" sz="2000" dirty="0">
                    <a:solidFill>
                      <a:schemeClr val="accent4"/>
                    </a:solidFill>
                  </a:rPr>
                  <a:t>character</a:t>
                </a:r>
                <a:endParaRPr lang="en-US" altLang="zh-CN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4" name="TextBox 76"/>
              <p:cNvSpPr txBox="1"/>
              <p:nvPr/>
            </p:nvSpPr>
            <p:spPr>
              <a:xfrm>
                <a:off x="7560555" y="1120785"/>
                <a:ext cx="269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rPr>
                  <a:t>Jack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rPr>
                  <a:t>：</a:t>
                </a:r>
                <a:endParaRPr lang="zh-CN" altLang="en-US" sz="2800" dirty="0">
                  <a:solidFill>
                    <a:schemeClr val="bg1"/>
                  </a:solidFill>
                  <a:latin typeface="义启中细体" panose="02000000000000000000" pitchFamily="2" charset="-122"/>
                  <a:ea typeface="义启中细体" panose="02000000000000000000" pitchFamily="2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96236" y="190850"/>
              <a:ext cx="1130400" cy="809696"/>
              <a:chOff x="296236" y="190850"/>
              <a:chExt cx="1130400" cy="809696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29623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59087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88551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96236" y="991174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1210636" y="190850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598872" y="1000546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文本框 49"/>
          <p:cNvSpPr txBox="1"/>
          <p:nvPr/>
        </p:nvSpPr>
        <p:spPr>
          <a:xfrm>
            <a:off x="942280" y="1056920"/>
            <a:ext cx="5051448" cy="5179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霎那间</a:t>
            </a:r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冰河咆哮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在浩劫的催化下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自私与贪婪 高贵和爱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纷纷坠入海里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凛冽的星空之下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诀别在这哀述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我们最终留在了永恒里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4918945" y="-669951"/>
            <a:ext cx="493048" cy="4876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74" name="图片 173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7447512" y="-1"/>
            <a:ext cx="4744488" cy="6858000"/>
          </a:xfrm>
          <a:prstGeom prst="rect">
            <a:avLst/>
          </a:prstGeom>
        </p:spPr>
      </p:pic>
      <p:grpSp>
        <p:nvGrpSpPr>
          <p:cNvPr id="177" name="组合 176"/>
          <p:cNvGrpSpPr/>
          <p:nvPr/>
        </p:nvGrpSpPr>
        <p:grpSpPr>
          <a:xfrm>
            <a:off x="-66203" y="5519431"/>
            <a:ext cx="735414" cy="1716663"/>
            <a:chOff x="-351184" y="6239396"/>
            <a:chExt cx="735414" cy="1716663"/>
          </a:xfrm>
        </p:grpSpPr>
        <p:sp>
          <p:nvSpPr>
            <p:cNvPr id="178" name="PA_任意多边形 50"/>
            <p:cNvSpPr/>
            <p:nvPr/>
          </p:nvSpPr>
          <p:spPr>
            <a:xfrm rot="2700000">
              <a:off x="-681495" y="6890334"/>
              <a:ext cx="1716663" cy="414787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79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27" name="PA_直接连接符 26"/>
          <p:cNvCxnSpPr/>
          <p:nvPr/>
        </p:nvCxnSpPr>
        <p:spPr>
          <a:xfrm flipV="1">
            <a:off x="7078883" y="0"/>
            <a:ext cx="0" cy="69235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A_直接连接符 26"/>
          <p:cNvCxnSpPr/>
          <p:nvPr/>
        </p:nvCxnSpPr>
        <p:spPr>
          <a:xfrm flipV="1">
            <a:off x="6906761" y="-32790"/>
            <a:ext cx="0" cy="6923579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7980">
        <p:blinds dir="vert"/>
      </p:transition>
    </mc:Choice>
    <mc:Fallback>
      <p:transition spd="slow" advTm="7980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PA_直接连接符 26"/>
          <p:cNvCxnSpPr/>
          <p:nvPr/>
        </p:nvCxnSpPr>
        <p:spPr>
          <a:xfrm flipV="1">
            <a:off x="6599332" y="2618410"/>
            <a:ext cx="1259473" cy="12594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_任意多边形 35"/>
          <p:cNvSpPr/>
          <p:nvPr/>
        </p:nvSpPr>
        <p:spPr>
          <a:xfrm rot="18900000" flipV="1">
            <a:off x="5199263" y="5261746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PA_任意多边形 24"/>
          <p:cNvSpPr/>
          <p:nvPr/>
        </p:nvSpPr>
        <p:spPr>
          <a:xfrm rot="18900000" flipV="1">
            <a:off x="11827822" y="407389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0" name="PA_直接连接符 25"/>
          <p:cNvCxnSpPr/>
          <p:nvPr/>
        </p:nvCxnSpPr>
        <p:spPr>
          <a:xfrm flipV="1">
            <a:off x="4277738" y="4148470"/>
            <a:ext cx="2585746" cy="2679512"/>
          </a:xfrm>
          <a:prstGeom prst="line">
            <a:avLst/>
          </a:prstGeom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直接连接符 28"/>
          <p:cNvCxnSpPr/>
          <p:nvPr/>
        </p:nvCxnSpPr>
        <p:spPr>
          <a:xfrm flipV="1">
            <a:off x="8245291" y="-30018"/>
            <a:ext cx="3014169" cy="2959980"/>
          </a:xfrm>
          <a:prstGeom prst="line">
            <a:avLst/>
          </a:prstGeom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_任意多边形 24"/>
          <p:cNvSpPr/>
          <p:nvPr/>
        </p:nvSpPr>
        <p:spPr>
          <a:xfrm rot="18900000">
            <a:off x="11911058" y="-408199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6863484" y="2494059"/>
            <a:ext cx="4425678" cy="4218375"/>
          </a:xfrm>
          <a:custGeom>
            <a:avLst/>
            <a:gdLst>
              <a:gd name="connsiteX0" fmla="*/ 2036196 w 4493339"/>
              <a:gd name="connsiteY0" fmla="*/ 0 h 4282867"/>
              <a:gd name="connsiteX1" fmla="*/ 2457142 w 4493339"/>
              <a:gd name="connsiteY1" fmla="*/ 0 h 4282867"/>
              <a:gd name="connsiteX2" fmla="*/ 4493339 w 4493339"/>
              <a:gd name="connsiteY2" fmla="*/ 2036197 h 4282867"/>
              <a:gd name="connsiteX3" fmla="*/ 2246669 w 4493339"/>
              <a:gd name="connsiteY3" fmla="*/ 4282867 h 4282867"/>
              <a:gd name="connsiteX4" fmla="*/ 0 w 4493339"/>
              <a:gd name="connsiteY4" fmla="*/ 2036197 h 428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3339" h="4282867">
                <a:moveTo>
                  <a:pt x="2036196" y="0"/>
                </a:moveTo>
                <a:lnTo>
                  <a:pt x="2457142" y="0"/>
                </a:lnTo>
                <a:lnTo>
                  <a:pt x="4493339" y="2036197"/>
                </a:lnTo>
                <a:lnTo>
                  <a:pt x="2246669" y="4282867"/>
                </a:lnTo>
                <a:lnTo>
                  <a:pt x="0" y="2036197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9312944" y="0"/>
            <a:ext cx="4425678" cy="4425675"/>
          </a:xfrm>
          <a:custGeom>
            <a:avLst/>
            <a:gdLst>
              <a:gd name="connsiteX0" fmla="*/ 2212839 w 4425678"/>
              <a:gd name="connsiteY0" fmla="*/ 0 h 4425675"/>
              <a:gd name="connsiteX1" fmla="*/ 4425678 w 4425678"/>
              <a:gd name="connsiteY1" fmla="*/ 2212838 h 4425675"/>
              <a:gd name="connsiteX2" fmla="*/ 2212839 w 4425678"/>
              <a:gd name="connsiteY2" fmla="*/ 4425675 h 4425675"/>
              <a:gd name="connsiteX3" fmla="*/ 0 w 4425678"/>
              <a:gd name="connsiteY3" fmla="*/ 2212838 h 442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5678" h="4425675">
                <a:moveTo>
                  <a:pt x="2212839" y="0"/>
                </a:moveTo>
                <a:lnTo>
                  <a:pt x="4425678" y="2212838"/>
                </a:lnTo>
                <a:lnTo>
                  <a:pt x="2212839" y="4425675"/>
                </a:lnTo>
                <a:lnTo>
                  <a:pt x="0" y="2212838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email"/>
          <a:srcRect r="-371" b="-28022"/>
          <a:stretch>
            <a:fillRect/>
          </a:stretch>
        </p:blipFill>
        <p:spPr>
          <a:xfrm>
            <a:off x="9462689" y="4603247"/>
            <a:ext cx="4392101" cy="3881933"/>
          </a:xfrm>
          <a:custGeom>
            <a:avLst/>
            <a:gdLst>
              <a:gd name="connsiteX0" fmla="*/ 2196051 w 4392101"/>
              <a:gd name="connsiteY0" fmla="*/ 0 h 3881933"/>
              <a:gd name="connsiteX1" fmla="*/ 4392101 w 4392101"/>
              <a:gd name="connsiteY1" fmla="*/ 2181971 h 3881933"/>
              <a:gd name="connsiteX2" fmla="*/ 2681170 w 4392101"/>
              <a:gd name="connsiteY2" fmla="*/ 3881933 h 3881933"/>
              <a:gd name="connsiteX3" fmla="*/ 1710933 w 4392101"/>
              <a:gd name="connsiteY3" fmla="*/ 3881933 h 3881933"/>
              <a:gd name="connsiteX4" fmla="*/ 0 w 4392101"/>
              <a:gd name="connsiteY4" fmla="*/ 2181971 h 388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2101" h="3881933">
                <a:moveTo>
                  <a:pt x="2196051" y="0"/>
                </a:moveTo>
                <a:lnTo>
                  <a:pt x="4392101" y="2181971"/>
                </a:lnTo>
                <a:lnTo>
                  <a:pt x="2681170" y="3881933"/>
                </a:lnTo>
                <a:lnTo>
                  <a:pt x="1710933" y="3881933"/>
                </a:lnTo>
                <a:lnTo>
                  <a:pt x="0" y="2181971"/>
                </a:lnTo>
                <a:close/>
              </a:path>
            </a:pathLst>
          </a:custGeom>
        </p:spPr>
      </p:pic>
      <p:grpSp>
        <p:nvGrpSpPr>
          <p:cNvPr id="42" name="PA_组合 19"/>
          <p:cNvGrpSpPr/>
          <p:nvPr/>
        </p:nvGrpSpPr>
        <p:grpSpPr>
          <a:xfrm>
            <a:off x="2816871" y="953364"/>
            <a:ext cx="1278652" cy="1259473"/>
            <a:chOff x="5214455" y="1921322"/>
            <a:chExt cx="1311824" cy="1203960"/>
          </a:xfrm>
        </p:grpSpPr>
        <p:sp>
          <p:nvSpPr>
            <p:cNvPr id="43" name="椭圆 42"/>
            <p:cNvSpPr/>
            <p:nvPr/>
          </p:nvSpPr>
          <p:spPr>
            <a:xfrm>
              <a:off x="5214455" y="1921322"/>
              <a:ext cx="1253869" cy="120396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" name="文本框 21"/>
            <p:cNvSpPr txBox="1"/>
            <p:nvPr/>
          </p:nvSpPr>
          <p:spPr>
            <a:xfrm>
              <a:off x="5272410" y="2230914"/>
              <a:ext cx="12538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b="1" dirty="0">
                  <a:solidFill>
                    <a:srgbClr val="FFC00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Love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5" name="PA_文本框 18"/>
          <p:cNvSpPr txBox="1"/>
          <p:nvPr/>
        </p:nvSpPr>
        <p:spPr>
          <a:xfrm>
            <a:off x="555800" y="2865422"/>
            <a:ext cx="82746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宋体" panose="02010600030101010101" pitchFamily="2" charset="-122"/>
              </a:rPr>
              <a:t>个人感受</a:t>
            </a:r>
            <a:endParaRPr lang="en-US" altLang="zh-CN" sz="54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ea typeface="宋体" panose="02010600030101010101" pitchFamily="2" charset="-122"/>
            </a:endParaRPr>
          </a:p>
          <a:p>
            <a:pPr lvl="0" algn="just">
              <a:defRPr/>
            </a:pPr>
            <a:r>
              <a:rPr lang="en-US" altLang="zh-CN" sz="5400" dirty="0">
                <a:solidFill>
                  <a:schemeClr val="accent4"/>
                </a:solidFill>
              </a:rPr>
              <a:t>Personal</a:t>
            </a:r>
            <a:r>
              <a:rPr lang="en-US" altLang="zh-CN" sz="4000" dirty="0">
                <a:solidFill>
                  <a:schemeClr val="accent4"/>
                </a:solidFill>
              </a:rPr>
              <a:t> </a:t>
            </a:r>
            <a:r>
              <a:rPr lang="en-US" altLang="zh-CN" sz="5400" dirty="0">
                <a:solidFill>
                  <a:schemeClr val="accent4"/>
                </a:solidFill>
              </a:rPr>
              <a:t>feeling</a:t>
            </a:r>
            <a:r>
              <a:rPr lang="en-US" altLang="zh-CN" sz="6000" dirty="0">
                <a:solidFill>
                  <a:schemeClr val="accent4"/>
                </a:solidFill>
              </a:rPr>
              <a:t>.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 Light" panose="020F03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 rot="5400000">
            <a:off x="103120" y="-573478"/>
            <a:ext cx="735414" cy="1716663"/>
            <a:chOff x="-351184" y="6239396"/>
            <a:chExt cx="735414" cy="1716663"/>
          </a:xfrm>
        </p:grpSpPr>
        <p:sp>
          <p:nvSpPr>
            <p:cNvPr id="48" name="PA_任意多边形 50"/>
            <p:cNvSpPr/>
            <p:nvPr/>
          </p:nvSpPr>
          <p:spPr>
            <a:xfrm rot="2700000">
              <a:off x="-681495" y="6890334"/>
              <a:ext cx="1716663" cy="414787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0" y="6488668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PART THERE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1922">
        <p:blinds dir="vert"/>
      </p:transition>
    </mc:Choice>
    <mc:Fallback>
      <p:transition spd="slow" advTm="11922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45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泰坦尼克号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6000.000000" end="22201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92158" y="917113"/>
            <a:ext cx="9007684" cy="5009466"/>
          </a:xfrm>
          <a:prstGeom prst="rect">
            <a:avLst/>
          </a:prstGeom>
        </p:spPr>
      </p:pic>
      <p:sp>
        <p:nvSpPr>
          <p:cNvPr id="5" name="TextBox 76"/>
          <p:cNvSpPr txBox="1"/>
          <p:nvPr/>
        </p:nvSpPr>
        <p:spPr>
          <a:xfrm>
            <a:off x="296236" y="200222"/>
            <a:ext cx="269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义启中细体" panose="02000000000000000000" pitchFamily="2" charset="-122"/>
                <a:ea typeface="义启中细体" panose="02000000000000000000" pitchFamily="2" charset="-122"/>
                <a:cs typeface="+mn-cs"/>
              </a:rPr>
              <a:t>电影片段：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义启中细体" panose="02000000000000000000" pitchFamily="2" charset="-122"/>
              <a:ea typeface="义启中细体" panose="02000000000000000000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6236" y="621842"/>
            <a:ext cx="305731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 great clip from the movie.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6236" y="190850"/>
            <a:ext cx="1130400" cy="809696"/>
            <a:chOff x="296236" y="190850"/>
            <a:chExt cx="1130400" cy="80969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296236" y="200222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90876" y="200222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85516" y="200222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96236" y="991174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210636" y="190850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98872" y="1000546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>
          <a:xfrm>
            <a:off x="0" y="6657778"/>
            <a:ext cx="12192000" cy="200221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6534369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251499" y="5834558"/>
            <a:ext cx="7689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Deep heart and human nature, short but unforgettable love.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洞彻的心灵与人性，短暂却刻骨铭心的爱情。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1377">
        <p:blinds dir="vert"/>
      </p:transition>
    </mc:Choice>
    <mc:Fallback>
      <p:transition spd="slow" advTm="1137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 showWhenStopped="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0" y="-17789"/>
            <a:ext cx="4629375" cy="68935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66354" y="1743899"/>
            <a:ext cx="12324707" cy="3370202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latin typeface="义启中细体" panose="02000000000000000000" pitchFamily="2" charset="-122"/>
              <a:ea typeface="义启中细体" panose="02000000000000000000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382217" y="2174795"/>
            <a:ext cx="1811217" cy="1893013"/>
            <a:chOff x="5413693" y="4166808"/>
            <a:chExt cx="1811217" cy="1893013"/>
          </a:xfrm>
        </p:grpSpPr>
        <p:sp>
          <p:nvSpPr>
            <p:cNvPr id="51" name="文本框 9"/>
            <p:cNvSpPr txBox="1"/>
            <p:nvPr/>
          </p:nvSpPr>
          <p:spPr>
            <a:xfrm>
              <a:off x="5413693" y="5218757"/>
              <a:ext cx="1811217" cy="84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爱情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805233" y="4166808"/>
              <a:ext cx="877163" cy="877163"/>
            </a:xfrm>
            <a:prstGeom prst="ellipse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53" name="图形 11" descr="靶心"/>
            <p:cNvPicPr>
              <a:picLocks noChangeAspect="1"/>
            </p:cNvPicPr>
            <p:nvPr/>
          </p:nvPicPr>
          <p:blipFill>
            <a:blip r:embed="rId2" cstate="email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5363" y="4341594"/>
              <a:ext cx="496902" cy="496902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7795302" y="2190440"/>
            <a:ext cx="1811217" cy="1857048"/>
            <a:chOff x="5413693" y="4166808"/>
            <a:chExt cx="1811217" cy="1857048"/>
          </a:xfrm>
        </p:grpSpPr>
        <p:sp>
          <p:nvSpPr>
            <p:cNvPr id="55" name="文本框 9"/>
            <p:cNvSpPr txBox="1"/>
            <p:nvPr/>
          </p:nvSpPr>
          <p:spPr>
            <a:xfrm>
              <a:off x="5413693" y="5198437"/>
              <a:ext cx="1811217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自由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805233" y="4166808"/>
              <a:ext cx="877163" cy="877163"/>
            </a:xfrm>
            <a:prstGeom prst="ellipse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7" name="图形 11" descr="靶心"/>
            <p:cNvPicPr>
              <a:picLocks noChangeAspect="1"/>
            </p:cNvPicPr>
            <p:nvPr/>
          </p:nvPicPr>
          <p:blipFill>
            <a:blip r:embed="rId2" cstate="email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5363" y="4341594"/>
              <a:ext cx="496902" cy="496902"/>
            </a:xfrm>
            <a:prstGeom prst="rect">
              <a:avLst/>
            </a:prstGeom>
          </p:spPr>
        </p:pic>
      </p:grpSp>
      <p:grpSp>
        <p:nvGrpSpPr>
          <p:cNvPr id="58" name="组合 57"/>
          <p:cNvGrpSpPr/>
          <p:nvPr/>
        </p:nvGrpSpPr>
        <p:grpSpPr>
          <a:xfrm>
            <a:off x="10113719" y="2190440"/>
            <a:ext cx="1811217" cy="1353506"/>
            <a:chOff x="5413693" y="4166808"/>
            <a:chExt cx="1811217" cy="1353506"/>
          </a:xfrm>
        </p:grpSpPr>
        <p:sp>
          <p:nvSpPr>
            <p:cNvPr id="59" name="文本框 9"/>
            <p:cNvSpPr txBox="1"/>
            <p:nvPr/>
          </p:nvSpPr>
          <p:spPr>
            <a:xfrm>
              <a:off x="5413693" y="5218757"/>
              <a:ext cx="1811217" cy="301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bg1"/>
                </a:solidFill>
                <a:latin typeface="义启简黑体" panose="02000000000000000000" pitchFamily="2" charset="-128"/>
                <a:ea typeface="义启简黑体" panose="02000000000000000000" pitchFamily="2" charset="-128"/>
                <a:cs typeface="Arial" panose="020B0604020202020204" pitchFamily="34" charset="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5805233" y="4166808"/>
              <a:ext cx="877163" cy="877163"/>
            </a:xfrm>
            <a:prstGeom prst="ellipse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61" name="图形 11" descr="靶心"/>
            <p:cNvPicPr>
              <a:picLocks noChangeAspect="1"/>
            </p:cNvPicPr>
            <p:nvPr/>
          </p:nvPicPr>
          <p:blipFill>
            <a:blip r:embed="rId2" cstate="email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5363" y="4341594"/>
              <a:ext cx="496902" cy="496902"/>
            </a:xfrm>
            <a:prstGeom prst="rect">
              <a:avLst/>
            </a:prstGeom>
          </p:spPr>
        </p:pic>
      </p:grpSp>
      <p:sp>
        <p:nvSpPr>
          <p:cNvPr id="84" name="文本框 9"/>
          <p:cNvSpPr txBox="1"/>
          <p:nvPr/>
        </p:nvSpPr>
        <p:spPr>
          <a:xfrm>
            <a:off x="10038231" y="3222068"/>
            <a:ext cx="181121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人生</a:t>
            </a:r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428">
        <p:blinds dir="vert"/>
      </p:transition>
    </mc:Choice>
    <mc:Fallback>
      <p:transition spd="slow" advTm="10428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6769305"/>
            <a:ext cx="12192000" cy="90702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96236" y="190850"/>
            <a:ext cx="2698750" cy="809696"/>
            <a:chOff x="296236" y="190850"/>
            <a:chExt cx="2698750" cy="809696"/>
          </a:xfrm>
        </p:grpSpPr>
        <p:grpSp>
          <p:nvGrpSpPr>
            <p:cNvPr id="17" name="组合 16"/>
            <p:cNvGrpSpPr/>
            <p:nvPr/>
          </p:nvGrpSpPr>
          <p:grpSpPr>
            <a:xfrm>
              <a:off x="296236" y="200222"/>
              <a:ext cx="2698750" cy="790952"/>
              <a:chOff x="7560555" y="1120785"/>
              <a:chExt cx="2698750" cy="79095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7560555" y="1542405"/>
                <a:ext cx="1861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solidFill>
                      <a:schemeClr val="accent4"/>
                    </a:solidFill>
                  </a:rPr>
                  <a:t>Personal feeling..</a:t>
                </a:r>
                <a:endParaRPr lang="en-US" altLang="zh-CN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6" name="TextBox 76"/>
              <p:cNvSpPr txBox="1"/>
              <p:nvPr/>
            </p:nvSpPr>
            <p:spPr>
              <a:xfrm>
                <a:off x="7560555" y="1120785"/>
                <a:ext cx="269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rPr>
                  <a:t>个人感受</a:t>
                </a:r>
                <a:endParaRPr lang="zh-CN" altLang="en-US" sz="2800" dirty="0">
                  <a:solidFill>
                    <a:schemeClr val="bg1"/>
                  </a:solidFill>
                  <a:latin typeface="义启中细体" panose="02000000000000000000" pitchFamily="2" charset="-122"/>
                  <a:ea typeface="义启中细体" panose="02000000000000000000" pitchFamily="2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96236" y="190850"/>
              <a:ext cx="1130400" cy="809696"/>
              <a:chOff x="296236" y="190850"/>
              <a:chExt cx="1130400" cy="809696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29623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59087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88551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296236" y="991174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210636" y="190850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598872" y="1000546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组合 26"/>
          <p:cNvGrpSpPr/>
          <p:nvPr/>
        </p:nvGrpSpPr>
        <p:grpSpPr>
          <a:xfrm>
            <a:off x="-66203" y="5539751"/>
            <a:ext cx="735414" cy="1716663"/>
            <a:chOff x="-351184" y="6239396"/>
            <a:chExt cx="735414" cy="1716663"/>
          </a:xfrm>
        </p:grpSpPr>
        <p:sp>
          <p:nvSpPr>
            <p:cNvPr id="28" name="PA_任意多边形 50"/>
            <p:cNvSpPr/>
            <p:nvPr/>
          </p:nvSpPr>
          <p:spPr>
            <a:xfrm rot="2700000">
              <a:off x="-681495" y="6890334"/>
              <a:ext cx="1716663" cy="414787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878320" y="0"/>
            <a:ext cx="5313680" cy="6857999"/>
            <a:chOff x="1324119" y="0"/>
            <a:chExt cx="6388494" cy="6858001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" cstate="email"/>
            <a:srcRect/>
            <a:stretch>
              <a:fillRect/>
            </a:stretch>
          </p:blipFill>
          <p:spPr>
            <a:xfrm>
              <a:off x="1324119" y="1"/>
              <a:ext cx="6388494" cy="6858000"/>
            </a:xfrm>
            <a:custGeom>
              <a:avLst/>
              <a:gdLst>
                <a:gd name="connsiteX0" fmla="*/ 3006206 w 6388494"/>
                <a:gd name="connsiteY0" fmla="*/ 0 h 6858000"/>
                <a:gd name="connsiteX1" fmla="*/ 6388494 w 6388494"/>
                <a:gd name="connsiteY1" fmla="*/ 0 h 6858000"/>
                <a:gd name="connsiteX2" fmla="*/ 3382289 w 6388494"/>
                <a:gd name="connsiteY2" fmla="*/ 6858000 h 6858000"/>
                <a:gd name="connsiteX3" fmla="*/ 0 w 638849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8494" h="6858000">
                  <a:moveTo>
                    <a:pt x="3006206" y="0"/>
                  </a:moveTo>
                  <a:lnTo>
                    <a:pt x="6388494" y="0"/>
                  </a:lnTo>
                  <a:lnTo>
                    <a:pt x="3382289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cxnSp>
          <p:nvCxnSpPr>
            <p:cNvPr id="33" name="直接连接符 32"/>
            <p:cNvCxnSpPr/>
            <p:nvPr/>
          </p:nvCxnSpPr>
          <p:spPr>
            <a:xfrm>
              <a:off x="4370705" y="0"/>
              <a:ext cx="1872956" cy="3429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2822363" y="3415185"/>
              <a:ext cx="3421298" cy="2763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endCxn id="32" idx="2"/>
            </p:cNvCxnSpPr>
            <p:nvPr/>
          </p:nvCxnSpPr>
          <p:spPr>
            <a:xfrm>
              <a:off x="2822363" y="3442817"/>
              <a:ext cx="1884045" cy="34151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296236" y="1473304"/>
            <a:ext cx="2604862" cy="877163"/>
            <a:chOff x="5805233" y="4166808"/>
            <a:chExt cx="2604862" cy="877163"/>
          </a:xfrm>
        </p:grpSpPr>
        <p:sp>
          <p:nvSpPr>
            <p:cNvPr id="53" name="文本框 9"/>
            <p:cNvSpPr txBox="1"/>
            <p:nvPr/>
          </p:nvSpPr>
          <p:spPr>
            <a:xfrm>
              <a:off x="6598878" y="4166808"/>
              <a:ext cx="1811217" cy="84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爱情：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5805233" y="4166808"/>
              <a:ext cx="877163" cy="877163"/>
            </a:xfrm>
            <a:prstGeom prst="ellipse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55" name="图形 11" descr="靶心"/>
            <p:cNvPicPr>
              <a:picLocks noChangeAspect="1"/>
            </p:cNvPicPr>
            <p:nvPr/>
          </p:nvPicPr>
          <p:blipFill>
            <a:blip r:embed="rId2" cstate="email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5363" y="4341594"/>
              <a:ext cx="496902" cy="496902"/>
            </a:xfrm>
            <a:prstGeom prst="rect">
              <a:avLst/>
            </a:prstGeom>
          </p:spPr>
        </p:pic>
      </p:grpSp>
      <p:sp>
        <p:nvSpPr>
          <p:cNvPr id="56" name="文本框 55"/>
          <p:cNvSpPr txBox="1"/>
          <p:nvPr/>
        </p:nvSpPr>
        <p:spPr>
          <a:xfrm>
            <a:off x="1507916" y="2240837"/>
            <a:ext cx="4669364" cy="446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     刻骨铭心相爱的两人却不能在一起，这是爱的悲剧，亦是爱的伟大。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     完美的爱情是纯粹的，是经得起生与死的考验。而于我，于你都要有勇于追求真爱的勇气。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10941782" y="4082700"/>
            <a:ext cx="789305" cy="792480"/>
            <a:chOff x="10802400" y="4351235"/>
            <a:chExt cx="789305" cy="792480"/>
          </a:xfrm>
        </p:grpSpPr>
        <p:pic>
          <p:nvPicPr>
            <p:cNvPr id="40" name="图形 39" descr="心形锁"/>
            <p:cNvPicPr>
              <a:picLocks noChangeAspect="1"/>
            </p:cNvPicPr>
            <p:nvPr/>
          </p:nvPicPr>
          <p:blipFill>
            <a:blip r:embed="rId4" cstate="email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02400" y="4398503"/>
              <a:ext cx="789305" cy="714837"/>
            </a:xfrm>
            <a:prstGeom prst="rect">
              <a:avLst/>
            </a:prstGeom>
          </p:spPr>
        </p:pic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10802400" y="4351235"/>
              <a:ext cx="789305" cy="792480"/>
            </a:xfrm>
            <a:custGeom>
              <a:avLst/>
              <a:gdLst>
                <a:gd name="T0" fmla="*/ 214 w 223"/>
                <a:gd name="T1" fmla="*/ 105 h 224"/>
                <a:gd name="T2" fmla="*/ 213 w 223"/>
                <a:gd name="T3" fmla="*/ 94 h 224"/>
                <a:gd name="T4" fmla="*/ 210 w 223"/>
                <a:gd name="T5" fmla="*/ 83 h 224"/>
                <a:gd name="T6" fmla="*/ 207 w 223"/>
                <a:gd name="T7" fmla="*/ 73 h 224"/>
                <a:gd name="T8" fmla="*/ 202 w 223"/>
                <a:gd name="T9" fmla="*/ 64 h 224"/>
                <a:gd name="T10" fmla="*/ 197 w 223"/>
                <a:gd name="T11" fmla="*/ 54 h 224"/>
                <a:gd name="T12" fmla="*/ 190 w 223"/>
                <a:gd name="T13" fmla="*/ 46 h 224"/>
                <a:gd name="T14" fmla="*/ 183 w 223"/>
                <a:gd name="T15" fmla="*/ 38 h 224"/>
                <a:gd name="T16" fmla="*/ 175 w 223"/>
                <a:gd name="T17" fmla="*/ 31 h 224"/>
                <a:gd name="T18" fmla="*/ 166 w 223"/>
                <a:gd name="T19" fmla="*/ 25 h 224"/>
                <a:gd name="T20" fmla="*/ 156 w 223"/>
                <a:gd name="T21" fmla="*/ 20 h 224"/>
                <a:gd name="T22" fmla="*/ 146 w 223"/>
                <a:gd name="T23" fmla="*/ 15 h 224"/>
                <a:gd name="T24" fmla="*/ 136 w 223"/>
                <a:gd name="T25" fmla="*/ 12 h 224"/>
                <a:gd name="T26" fmla="*/ 125 w 223"/>
                <a:gd name="T27" fmla="*/ 10 h 224"/>
                <a:gd name="T28" fmla="*/ 115 w 223"/>
                <a:gd name="T29" fmla="*/ 9 h 224"/>
                <a:gd name="T30" fmla="*/ 104 w 223"/>
                <a:gd name="T31" fmla="*/ 10 h 224"/>
                <a:gd name="T32" fmla="*/ 93 w 223"/>
                <a:gd name="T33" fmla="*/ 11 h 224"/>
                <a:gd name="T34" fmla="*/ 83 w 223"/>
                <a:gd name="T35" fmla="*/ 14 h 224"/>
                <a:gd name="T36" fmla="*/ 73 w 223"/>
                <a:gd name="T37" fmla="*/ 17 h 224"/>
                <a:gd name="T38" fmla="*/ 63 w 223"/>
                <a:gd name="T39" fmla="*/ 22 h 224"/>
                <a:gd name="T40" fmla="*/ 54 w 223"/>
                <a:gd name="T41" fmla="*/ 27 h 224"/>
                <a:gd name="T42" fmla="*/ 45 w 223"/>
                <a:gd name="T43" fmla="*/ 34 h 224"/>
                <a:gd name="T44" fmla="*/ 38 w 223"/>
                <a:gd name="T45" fmla="*/ 41 h 224"/>
                <a:gd name="T46" fmla="*/ 30 w 223"/>
                <a:gd name="T47" fmla="*/ 49 h 224"/>
                <a:gd name="T48" fmla="*/ 24 w 223"/>
                <a:gd name="T49" fmla="*/ 58 h 224"/>
                <a:gd name="T50" fmla="*/ 19 w 223"/>
                <a:gd name="T51" fmla="*/ 68 h 224"/>
                <a:gd name="T52" fmla="*/ 15 w 223"/>
                <a:gd name="T53" fmla="*/ 78 h 224"/>
                <a:gd name="T54" fmla="*/ 12 w 223"/>
                <a:gd name="T55" fmla="*/ 88 h 224"/>
                <a:gd name="T56" fmla="*/ 10 w 223"/>
                <a:gd name="T57" fmla="*/ 98 h 224"/>
                <a:gd name="T58" fmla="*/ 9 w 223"/>
                <a:gd name="T59" fmla="*/ 109 h 224"/>
                <a:gd name="T60" fmla="*/ 9 w 223"/>
                <a:gd name="T61" fmla="*/ 120 h 224"/>
                <a:gd name="T62" fmla="*/ 11 w 223"/>
                <a:gd name="T63" fmla="*/ 131 h 224"/>
                <a:gd name="T64" fmla="*/ 13 w 223"/>
                <a:gd name="T65" fmla="*/ 141 h 224"/>
                <a:gd name="T66" fmla="*/ 17 w 223"/>
                <a:gd name="T67" fmla="*/ 151 h 224"/>
                <a:gd name="T68" fmla="*/ 21 w 223"/>
                <a:gd name="T69" fmla="*/ 161 h 224"/>
                <a:gd name="T70" fmla="*/ 27 w 223"/>
                <a:gd name="T71" fmla="*/ 170 h 224"/>
                <a:gd name="T72" fmla="*/ 33 w 223"/>
                <a:gd name="T73" fmla="*/ 179 h 224"/>
                <a:gd name="T74" fmla="*/ 41 w 223"/>
                <a:gd name="T75" fmla="*/ 187 h 224"/>
                <a:gd name="T76" fmla="*/ 49 w 223"/>
                <a:gd name="T77" fmla="*/ 194 h 224"/>
                <a:gd name="T78" fmla="*/ 58 w 223"/>
                <a:gd name="T79" fmla="*/ 200 h 224"/>
                <a:gd name="T80" fmla="*/ 67 w 223"/>
                <a:gd name="T81" fmla="*/ 205 h 224"/>
                <a:gd name="T82" fmla="*/ 77 w 223"/>
                <a:gd name="T83" fmla="*/ 209 h 224"/>
                <a:gd name="T84" fmla="*/ 87 w 223"/>
                <a:gd name="T85" fmla="*/ 212 h 224"/>
                <a:gd name="T86" fmla="*/ 98 w 223"/>
                <a:gd name="T87" fmla="*/ 214 h 224"/>
                <a:gd name="T88" fmla="*/ 109 w 223"/>
                <a:gd name="T89" fmla="*/ 215 h 224"/>
                <a:gd name="T90" fmla="*/ 119 w 223"/>
                <a:gd name="T91" fmla="*/ 215 h 224"/>
                <a:gd name="T92" fmla="*/ 130 w 223"/>
                <a:gd name="T93" fmla="*/ 213 h 224"/>
                <a:gd name="T94" fmla="*/ 141 w 223"/>
                <a:gd name="T95" fmla="*/ 211 h 224"/>
                <a:gd name="T96" fmla="*/ 151 w 223"/>
                <a:gd name="T97" fmla="*/ 207 h 224"/>
                <a:gd name="T98" fmla="*/ 160 w 223"/>
                <a:gd name="T99" fmla="*/ 203 h 224"/>
                <a:gd name="T100" fmla="*/ 170 w 223"/>
                <a:gd name="T101" fmla="*/ 197 h 224"/>
                <a:gd name="T102" fmla="*/ 178 w 223"/>
                <a:gd name="T103" fmla="*/ 191 h 224"/>
                <a:gd name="T104" fmla="*/ 186 w 223"/>
                <a:gd name="T105" fmla="*/ 183 h 224"/>
                <a:gd name="T106" fmla="*/ 193 w 223"/>
                <a:gd name="T107" fmla="*/ 175 h 224"/>
                <a:gd name="T108" fmla="*/ 199 w 223"/>
                <a:gd name="T109" fmla="*/ 166 h 224"/>
                <a:gd name="T110" fmla="*/ 204 w 223"/>
                <a:gd name="T111" fmla="*/ 157 h 224"/>
                <a:gd name="T112" fmla="*/ 208 w 223"/>
                <a:gd name="T113" fmla="*/ 147 h 224"/>
                <a:gd name="T114" fmla="*/ 211 w 223"/>
                <a:gd name="T115" fmla="*/ 137 h 224"/>
                <a:gd name="T116" fmla="*/ 214 w 223"/>
                <a:gd name="T117" fmla="*/ 126 h 224"/>
                <a:gd name="T118" fmla="*/ 214 w 223"/>
                <a:gd name="T119" fmla="*/ 11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" h="224">
                  <a:moveTo>
                    <a:pt x="221" y="115"/>
                  </a:moveTo>
                  <a:cubicBezTo>
                    <a:pt x="222" y="115"/>
                    <a:pt x="222" y="114"/>
                    <a:pt x="223" y="114"/>
                  </a:cubicBezTo>
                  <a:cubicBezTo>
                    <a:pt x="223" y="113"/>
                    <a:pt x="223" y="113"/>
                    <a:pt x="223" y="112"/>
                  </a:cubicBezTo>
                  <a:cubicBezTo>
                    <a:pt x="223" y="112"/>
                    <a:pt x="223" y="111"/>
                    <a:pt x="223" y="111"/>
                  </a:cubicBezTo>
                  <a:cubicBezTo>
                    <a:pt x="222" y="110"/>
                    <a:pt x="222" y="110"/>
                    <a:pt x="221" y="110"/>
                  </a:cubicBezTo>
                  <a:cubicBezTo>
                    <a:pt x="221" y="110"/>
                    <a:pt x="217" y="109"/>
                    <a:pt x="214" y="109"/>
                  </a:cubicBezTo>
                  <a:cubicBezTo>
                    <a:pt x="214" y="108"/>
                    <a:pt x="214" y="106"/>
                    <a:pt x="214" y="105"/>
                  </a:cubicBezTo>
                  <a:cubicBezTo>
                    <a:pt x="217" y="104"/>
                    <a:pt x="220" y="103"/>
                    <a:pt x="221" y="103"/>
                  </a:cubicBezTo>
                  <a:cubicBezTo>
                    <a:pt x="222" y="103"/>
                    <a:pt x="222" y="103"/>
                    <a:pt x="222" y="102"/>
                  </a:cubicBezTo>
                  <a:cubicBezTo>
                    <a:pt x="223" y="102"/>
                    <a:pt x="223" y="101"/>
                    <a:pt x="223" y="101"/>
                  </a:cubicBezTo>
                  <a:cubicBezTo>
                    <a:pt x="223" y="100"/>
                    <a:pt x="222" y="99"/>
                    <a:pt x="222" y="99"/>
                  </a:cubicBezTo>
                  <a:cubicBezTo>
                    <a:pt x="222" y="99"/>
                    <a:pt x="221" y="98"/>
                    <a:pt x="220" y="98"/>
                  </a:cubicBezTo>
                  <a:cubicBezTo>
                    <a:pt x="220" y="98"/>
                    <a:pt x="216" y="98"/>
                    <a:pt x="214" y="98"/>
                  </a:cubicBezTo>
                  <a:cubicBezTo>
                    <a:pt x="213" y="97"/>
                    <a:pt x="213" y="95"/>
                    <a:pt x="213" y="94"/>
                  </a:cubicBezTo>
                  <a:cubicBezTo>
                    <a:pt x="216" y="93"/>
                    <a:pt x="219" y="92"/>
                    <a:pt x="219" y="92"/>
                  </a:cubicBezTo>
                  <a:cubicBezTo>
                    <a:pt x="220" y="92"/>
                    <a:pt x="220" y="91"/>
                    <a:pt x="221" y="91"/>
                  </a:cubicBezTo>
                  <a:cubicBezTo>
                    <a:pt x="221" y="90"/>
                    <a:pt x="221" y="90"/>
                    <a:pt x="221" y="89"/>
                  </a:cubicBezTo>
                  <a:cubicBezTo>
                    <a:pt x="221" y="88"/>
                    <a:pt x="220" y="88"/>
                    <a:pt x="220" y="88"/>
                  </a:cubicBezTo>
                  <a:cubicBezTo>
                    <a:pt x="220" y="87"/>
                    <a:pt x="219" y="87"/>
                    <a:pt x="218" y="87"/>
                  </a:cubicBezTo>
                  <a:cubicBezTo>
                    <a:pt x="218" y="87"/>
                    <a:pt x="214" y="88"/>
                    <a:pt x="211" y="88"/>
                  </a:cubicBezTo>
                  <a:cubicBezTo>
                    <a:pt x="211" y="86"/>
                    <a:pt x="211" y="85"/>
                    <a:pt x="210" y="83"/>
                  </a:cubicBezTo>
                  <a:cubicBezTo>
                    <a:pt x="213" y="82"/>
                    <a:pt x="216" y="81"/>
                    <a:pt x="217" y="81"/>
                  </a:cubicBezTo>
                  <a:cubicBezTo>
                    <a:pt x="217" y="80"/>
                    <a:pt x="218" y="80"/>
                    <a:pt x="218" y="79"/>
                  </a:cubicBezTo>
                  <a:cubicBezTo>
                    <a:pt x="218" y="79"/>
                    <a:pt x="218" y="78"/>
                    <a:pt x="218" y="78"/>
                  </a:cubicBezTo>
                  <a:cubicBezTo>
                    <a:pt x="218" y="77"/>
                    <a:pt x="217" y="77"/>
                    <a:pt x="217" y="76"/>
                  </a:cubicBezTo>
                  <a:cubicBezTo>
                    <a:pt x="216" y="76"/>
                    <a:pt x="216" y="76"/>
                    <a:pt x="215" y="76"/>
                  </a:cubicBezTo>
                  <a:cubicBezTo>
                    <a:pt x="214" y="76"/>
                    <a:pt x="211" y="77"/>
                    <a:pt x="208" y="78"/>
                  </a:cubicBezTo>
                  <a:cubicBezTo>
                    <a:pt x="208" y="76"/>
                    <a:pt x="207" y="75"/>
                    <a:pt x="207" y="73"/>
                  </a:cubicBezTo>
                  <a:cubicBezTo>
                    <a:pt x="209" y="72"/>
                    <a:pt x="212" y="70"/>
                    <a:pt x="213" y="70"/>
                  </a:cubicBezTo>
                  <a:cubicBezTo>
                    <a:pt x="213" y="69"/>
                    <a:pt x="214" y="69"/>
                    <a:pt x="214" y="68"/>
                  </a:cubicBezTo>
                  <a:cubicBezTo>
                    <a:pt x="214" y="68"/>
                    <a:pt x="214" y="67"/>
                    <a:pt x="214" y="67"/>
                  </a:cubicBezTo>
                  <a:cubicBezTo>
                    <a:pt x="213" y="66"/>
                    <a:pt x="213" y="66"/>
                    <a:pt x="212" y="66"/>
                  </a:cubicBezTo>
                  <a:cubicBezTo>
                    <a:pt x="212" y="65"/>
                    <a:pt x="211" y="65"/>
                    <a:pt x="211" y="65"/>
                  </a:cubicBezTo>
                  <a:cubicBezTo>
                    <a:pt x="210" y="66"/>
                    <a:pt x="207" y="67"/>
                    <a:pt x="204" y="68"/>
                  </a:cubicBezTo>
                  <a:cubicBezTo>
                    <a:pt x="204" y="66"/>
                    <a:pt x="203" y="65"/>
                    <a:pt x="202" y="64"/>
                  </a:cubicBezTo>
                  <a:cubicBezTo>
                    <a:pt x="205" y="62"/>
                    <a:pt x="207" y="60"/>
                    <a:pt x="208" y="60"/>
                  </a:cubicBezTo>
                  <a:cubicBezTo>
                    <a:pt x="208" y="59"/>
                    <a:pt x="209" y="59"/>
                    <a:pt x="209" y="58"/>
                  </a:cubicBezTo>
                  <a:cubicBezTo>
                    <a:pt x="209" y="57"/>
                    <a:pt x="209" y="57"/>
                    <a:pt x="208" y="56"/>
                  </a:cubicBezTo>
                  <a:cubicBezTo>
                    <a:pt x="208" y="56"/>
                    <a:pt x="208" y="55"/>
                    <a:pt x="207" y="55"/>
                  </a:cubicBezTo>
                  <a:cubicBezTo>
                    <a:pt x="207" y="55"/>
                    <a:pt x="206" y="55"/>
                    <a:pt x="205" y="55"/>
                  </a:cubicBezTo>
                  <a:cubicBezTo>
                    <a:pt x="205" y="56"/>
                    <a:pt x="202" y="57"/>
                    <a:pt x="199" y="58"/>
                  </a:cubicBezTo>
                  <a:cubicBezTo>
                    <a:pt x="198" y="57"/>
                    <a:pt x="197" y="56"/>
                    <a:pt x="197" y="54"/>
                  </a:cubicBezTo>
                  <a:cubicBezTo>
                    <a:pt x="199" y="52"/>
                    <a:pt x="201" y="50"/>
                    <a:pt x="202" y="50"/>
                  </a:cubicBezTo>
                  <a:cubicBezTo>
                    <a:pt x="202" y="49"/>
                    <a:pt x="202" y="49"/>
                    <a:pt x="202" y="48"/>
                  </a:cubicBezTo>
                  <a:cubicBezTo>
                    <a:pt x="203" y="48"/>
                    <a:pt x="202" y="47"/>
                    <a:pt x="202" y="46"/>
                  </a:cubicBezTo>
                  <a:cubicBezTo>
                    <a:pt x="202" y="46"/>
                    <a:pt x="201" y="46"/>
                    <a:pt x="201" y="46"/>
                  </a:cubicBezTo>
                  <a:cubicBezTo>
                    <a:pt x="200" y="45"/>
                    <a:pt x="199" y="45"/>
                    <a:pt x="199" y="46"/>
                  </a:cubicBezTo>
                  <a:cubicBezTo>
                    <a:pt x="198" y="46"/>
                    <a:pt x="196" y="48"/>
                    <a:pt x="193" y="49"/>
                  </a:cubicBezTo>
                  <a:cubicBezTo>
                    <a:pt x="192" y="48"/>
                    <a:pt x="191" y="47"/>
                    <a:pt x="190" y="46"/>
                  </a:cubicBezTo>
                  <a:cubicBezTo>
                    <a:pt x="192" y="44"/>
                    <a:pt x="194" y="41"/>
                    <a:pt x="195" y="41"/>
                  </a:cubicBezTo>
                  <a:cubicBezTo>
                    <a:pt x="195" y="40"/>
                    <a:pt x="195" y="40"/>
                    <a:pt x="195" y="39"/>
                  </a:cubicBezTo>
                  <a:cubicBezTo>
                    <a:pt x="195" y="38"/>
                    <a:pt x="195" y="38"/>
                    <a:pt x="195" y="37"/>
                  </a:cubicBezTo>
                  <a:cubicBezTo>
                    <a:pt x="194" y="37"/>
                    <a:pt x="194" y="37"/>
                    <a:pt x="193" y="37"/>
                  </a:cubicBezTo>
                  <a:cubicBezTo>
                    <a:pt x="193" y="37"/>
                    <a:pt x="192" y="37"/>
                    <a:pt x="191" y="37"/>
                  </a:cubicBezTo>
                  <a:cubicBezTo>
                    <a:pt x="191" y="37"/>
                    <a:pt x="188" y="39"/>
                    <a:pt x="186" y="41"/>
                  </a:cubicBezTo>
                  <a:cubicBezTo>
                    <a:pt x="185" y="40"/>
                    <a:pt x="184" y="39"/>
                    <a:pt x="183" y="38"/>
                  </a:cubicBezTo>
                  <a:cubicBezTo>
                    <a:pt x="184" y="36"/>
                    <a:pt x="186" y="33"/>
                    <a:pt x="187" y="32"/>
                  </a:cubicBezTo>
                  <a:cubicBezTo>
                    <a:pt x="187" y="32"/>
                    <a:pt x="187" y="31"/>
                    <a:pt x="187" y="31"/>
                  </a:cubicBezTo>
                  <a:cubicBezTo>
                    <a:pt x="187" y="30"/>
                    <a:pt x="187" y="30"/>
                    <a:pt x="186" y="29"/>
                  </a:cubicBezTo>
                  <a:cubicBezTo>
                    <a:pt x="186" y="29"/>
                    <a:pt x="185" y="29"/>
                    <a:pt x="185" y="29"/>
                  </a:cubicBezTo>
                  <a:cubicBezTo>
                    <a:pt x="184" y="29"/>
                    <a:pt x="184" y="29"/>
                    <a:pt x="183" y="29"/>
                  </a:cubicBezTo>
                  <a:cubicBezTo>
                    <a:pt x="183" y="30"/>
                    <a:pt x="180" y="32"/>
                    <a:pt x="178" y="34"/>
                  </a:cubicBezTo>
                  <a:cubicBezTo>
                    <a:pt x="177" y="33"/>
                    <a:pt x="176" y="32"/>
                    <a:pt x="175" y="31"/>
                  </a:cubicBezTo>
                  <a:cubicBezTo>
                    <a:pt x="176" y="28"/>
                    <a:pt x="178" y="25"/>
                    <a:pt x="178" y="25"/>
                  </a:cubicBezTo>
                  <a:cubicBezTo>
                    <a:pt x="178" y="24"/>
                    <a:pt x="178" y="24"/>
                    <a:pt x="178" y="23"/>
                  </a:cubicBezTo>
                  <a:cubicBezTo>
                    <a:pt x="178" y="23"/>
                    <a:pt x="178" y="22"/>
                    <a:pt x="177" y="22"/>
                  </a:cubicBezTo>
                  <a:cubicBezTo>
                    <a:pt x="177" y="21"/>
                    <a:pt x="176" y="21"/>
                    <a:pt x="176" y="21"/>
                  </a:cubicBezTo>
                  <a:cubicBezTo>
                    <a:pt x="175" y="21"/>
                    <a:pt x="175" y="22"/>
                    <a:pt x="174" y="22"/>
                  </a:cubicBezTo>
                  <a:cubicBezTo>
                    <a:pt x="174" y="23"/>
                    <a:pt x="172" y="25"/>
                    <a:pt x="170" y="27"/>
                  </a:cubicBezTo>
                  <a:cubicBezTo>
                    <a:pt x="168" y="26"/>
                    <a:pt x="167" y="26"/>
                    <a:pt x="166" y="25"/>
                  </a:cubicBezTo>
                  <a:cubicBezTo>
                    <a:pt x="167" y="22"/>
                    <a:pt x="168" y="19"/>
                    <a:pt x="169" y="18"/>
                  </a:cubicBezTo>
                  <a:cubicBezTo>
                    <a:pt x="169" y="18"/>
                    <a:pt x="169" y="17"/>
                    <a:pt x="169" y="17"/>
                  </a:cubicBezTo>
                  <a:cubicBezTo>
                    <a:pt x="168" y="16"/>
                    <a:pt x="168" y="16"/>
                    <a:pt x="168" y="15"/>
                  </a:cubicBezTo>
                  <a:cubicBezTo>
                    <a:pt x="167" y="15"/>
                    <a:pt x="166" y="15"/>
                    <a:pt x="166" y="15"/>
                  </a:cubicBezTo>
                  <a:cubicBezTo>
                    <a:pt x="165" y="15"/>
                    <a:pt x="165" y="16"/>
                    <a:pt x="164" y="16"/>
                  </a:cubicBezTo>
                  <a:cubicBezTo>
                    <a:pt x="164" y="17"/>
                    <a:pt x="162" y="19"/>
                    <a:pt x="160" y="22"/>
                  </a:cubicBezTo>
                  <a:cubicBezTo>
                    <a:pt x="159" y="21"/>
                    <a:pt x="158" y="20"/>
                    <a:pt x="156" y="20"/>
                  </a:cubicBezTo>
                  <a:cubicBezTo>
                    <a:pt x="157" y="17"/>
                    <a:pt x="158" y="14"/>
                    <a:pt x="159" y="13"/>
                  </a:cubicBezTo>
                  <a:cubicBezTo>
                    <a:pt x="159" y="12"/>
                    <a:pt x="159" y="12"/>
                    <a:pt x="158" y="11"/>
                  </a:cubicBezTo>
                  <a:cubicBezTo>
                    <a:pt x="158" y="11"/>
                    <a:pt x="158" y="10"/>
                    <a:pt x="157" y="10"/>
                  </a:cubicBezTo>
                  <a:cubicBezTo>
                    <a:pt x="157" y="10"/>
                    <a:pt x="156" y="10"/>
                    <a:pt x="155" y="10"/>
                  </a:cubicBezTo>
                  <a:cubicBezTo>
                    <a:pt x="155" y="10"/>
                    <a:pt x="154" y="10"/>
                    <a:pt x="154" y="11"/>
                  </a:cubicBezTo>
                  <a:cubicBezTo>
                    <a:pt x="154" y="12"/>
                    <a:pt x="152" y="14"/>
                    <a:pt x="151" y="17"/>
                  </a:cubicBezTo>
                  <a:cubicBezTo>
                    <a:pt x="149" y="17"/>
                    <a:pt x="148" y="16"/>
                    <a:pt x="146" y="15"/>
                  </a:cubicBezTo>
                  <a:cubicBezTo>
                    <a:pt x="147" y="13"/>
                    <a:pt x="148" y="9"/>
                    <a:pt x="148" y="9"/>
                  </a:cubicBezTo>
                  <a:cubicBezTo>
                    <a:pt x="148" y="8"/>
                    <a:pt x="148" y="8"/>
                    <a:pt x="148" y="7"/>
                  </a:cubicBezTo>
                  <a:cubicBezTo>
                    <a:pt x="147" y="6"/>
                    <a:pt x="147" y="6"/>
                    <a:pt x="146" y="6"/>
                  </a:cubicBezTo>
                  <a:cubicBezTo>
                    <a:pt x="146" y="6"/>
                    <a:pt x="145" y="6"/>
                    <a:pt x="144" y="6"/>
                  </a:cubicBezTo>
                  <a:cubicBezTo>
                    <a:pt x="144" y="6"/>
                    <a:pt x="144" y="7"/>
                    <a:pt x="143" y="7"/>
                  </a:cubicBezTo>
                  <a:cubicBezTo>
                    <a:pt x="143" y="8"/>
                    <a:pt x="142" y="11"/>
                    <a:pt x="141" y="14"/>
                  </a:cubicBezTo>
                  <a:cubicBezTo>
                    <a:pt x="139" y="13"/>
                    <a:pt x="138" y="13"/>
                    <a:pt x="136" y="12"/>
                  </a:cubicBezTo>
                  <a:cubicBezTo>
                    <a:pt x="136" y="9"/>
                    <a:pt x="137" y="6"/>
                    <a:pt x="137" y="5"/>
                  </a:cubicBezTo>
                  <a:cubicBezTo>
                    <a:pt x="137" y="5"/>
                    <a:pt x="137" y="4"/>
                    <a:pt x="136" y="4"/>
                  </a:cubicBezTo>
                  <a:cubicBezTo>
                    <a:pt x="136" y="3"/>
                    <a:pt x="136" y="3"/>
                    <a:pt x="135" y="3"/>
                  </a:cubicBezTo>
                  <a:cubicBezTo>
                    <a:pt x="134" y="3"/>
                    <a:pt x="134" y="3"/>
                    <a:pt x="133" y="3"/>
                  </a:cubicBezTo>
                  <a:cubicBezTo>
                    <a:pt x="133" y="3"/>
                    <a:pt x="132" y="4"/>
                    <a:pt x="132" y="4"/>
                  </a:cubicBezTo>
                  <a:cubicBezTo>
                    <a:pt x="132" y="5"/>
                    <a:pt x="131" y="8"/>
                    <a:pt x="130" y="11"/>
                  </a:cubicBezTo>
                  <a:cubicBezTo>
                    <a:pt x="129" y="11"/>
                    <a:pt x="127" y="10"/>
                    <a:pt x="125" y="10"/>
                  </a:cubicBezTo>
                  <a:cubicBezTo>
                    <a:pt x="125" y="7"/>
                    <a:pt x="126" y="4"/>
                    <a:pt x="126" y="3"/>
                  </a:cubicBezTo>
                  <a:cubicBezTo>
                    <a:pt x="126" y="3"/>
                    <a:pt x="125" y="2"/>
                    <a:pt x="125" y="2"/>
                  </a:cubicBezTo>
                  <a:cubicBezTo>
                    <a:pt x="125" y="1"/>
                    <a:pt x="124" y="1"/>
                    <a:pt x="123" y="1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2"/>
                    <a:pt x="121" y="2"/>
                    <a:pt x="121" y="3"/>
                  </a:cubicBezTo>
                  <a:cubicBezTo>
                    <a:pt x="121" y="4"/>
                    <a:pt x="120" y="7"/>
                    <a:pt x="119" y="10"/>
                  </a:cubicBezTo>
                  <a:cubicBezTo>
                    <a:pt x="118" y="10"/>
                    <a:pt x="116" y="9"/>
                    <a:pt x="115" y="9"/>
                  </a:cubicBezTo>
                  <a:cubicBezTo>
                    <a:pt x="115" y="6"/>
                    <a:pt x="114" y="3"/>
                    <a:pt x="114" y="3"/>
                  </a:cubicBezTo>
                  <a:cubicBezTo>
                    <a:pt x="114" y="2"/>
                    <a:pt x="114" y="1"/>
                    <a:pt x="113" y="1"/>
                  </a:cubicBezTo>
                  <a:cubicBezTo>
                    <a:pt x="113" y="1"/>
                    <a:pt x="112" y="0"/>
                    <a:pt x="112" y="0"/>
                  </a:cubicBezTo>
                  <a:cubicBezTo>
                    <a:pt x="111" y="0"/>
                    <a:pt x="111" y="1"/>
                    <a:pt x="110" y="1"/>
                  </a:cubicBezTo>
                  <a:cubicBezTo>
                    <a:pt x="110" y="1"/>
                    <a:pt x="109" y="2"/>
                    <a:pt x="109" y="3"/>
                  </a:cubicBezTo>
                  <a:cubicBezTo>
                    <a:pt x="109" y="3"/>
                    <a:pt x="109" y="6"/>
                    <a:pt x="109" y="9"/>
                  </a:cubicBezTo>
                  <a:cubicBezTo>
                    <a:pt x="107" y="9"/>
                    <a:pt x="106" y="10"/>
                    <a:pt x="104" y="10"/>
                  </a:cubicBezTo>
                  <a:cubicBezTo>
                    <a:pt x="103" y="7"/>
                    <a:pt x="103" y="4"/>
                    <a:pt x="103" y="3"/>
                  </a:cubicBezTo>
                  <a:cubicBezTo>
                    <a:pt x="103" y="2"/>
                    <a:pt x="102" y="2"/>
                    <a:pt x="102" y="1"/>
                  </a:cubicBezTo>
                  <a:cubicBezTo>
                    <a:pt x="101" y="1"/>
                    <a:pt x="101" y="1"/>
                    <a:pt x="100" y="1"/>
                  </a:cubicBezTo>
                  <a:cubicBezTo>
                    <a:pt x="99" y="1"/>
                    <a:pt x="99" y="1"/>
                    <a:pt x="99" y="2"/>
                  </a:cubicBezTo>
                  <a:cubicBezTo>
                    <a:pt x="98" y="2"/>
                    <a:pt x="98" y="3"/>
                    <a:pt x="98" y="3"/>
                  </a:cubicBezTo>
                  <a:cubicBezTo>
                    <a:pt x="98" y="4"/>
                    <a:pt x="98" y="7"/>
                    <a:pt x="98" y="10"/>
                  </a:cubicBezTo>
                  <a:cubicBezTo>
                    <a:pt x="96" y="10"/>
                    <a:pt x="95" y="11"/>
                    <a:pt x="93" y="11"/>
                  </a:cubicBezTo>
                  <a:cubicBezTo>
                    <a:pt x="92" y="8"/>
                    <a:pt x="92" y="5"/>
                    <a:pt x="91" y="4"/>
                  </a:cubicBezTo>
                  <a:cubicBezTo>
                    <a:pt x="91" y="4"/>
                    <a:pt x="91" y="3"/>
                    <a:pt x="90" y="3"/>
                  </a:cubicBezTo>
                  <a:cubicBezTo>
                    <a:pt x="90" y="3"/>
                    <a:pt x="89" y="3"/>
                    <a:pt x="89" y="3"/>
                  </a:cubicBezTo>
                  <a:cubicBezTo>
                    <a:pt x="88" y="3"/>
                    <a:pt x="87" y="3"/>
                    <a:pt x="87" y="4"/>
                  </a:cubicBezTo>
                  <a:cubicBezTo>
                    <a:pt x="87" y="4"/>
                    <a:pt x="87" y="5"/>
                    <a:pt x="87" y="5"/>
                  </a:cubicBezTo>
                  <a:cubicBezTo>
                    <a:pt x="87" y="6"/>
                    <a:pt x="87" y="9"/>
                    <a:pt x="87" y="12"/>
                  </a:cubicBezTo>
                  <a:cubicBezTo>
                    <a:pt x="86" y="13"/>
                    <a:pt x="84" y="13"/>
                    <a:pt x="83" y="14"/>
                  </a:cubicBezTo>
                  <a:cubicBezTo>
                    <a:pt x="82" y="11"/>
                    <a:pt x="80" y="8"/>
                    <a:pt x="80" y="7"/>
                  </a:cubicBezTo>
                  <a:cubicBezTo>
                    <a:pt x="80" y="7"/>
                    <a:pt x="80" y="6"/>
                    <a:pt x="79" y="6"/>
                  </a:cubicBezTo>
                  <a:cubicBezTo>
                    <a:pt x="78" y="6"/>
                    <a:pt x="78" y="6"/>
                    <a:pt x="77" y="6"/>
                  </a:cubicBezTo>
                  <a:cubicBezTo>
                    <a:pt x="77" y="6"/>
                    <a:pt x="76" y="6"/>
                    <a:pt x="76" y="7"/>
                  </a:cubicBezTo>
                  <a:cubicBezTo>
                    <a:pt x="76" y="8"/>
                    <a:pt x="76" y="8"/>
                    <a:pt x="76" y="9"/>
                  </a:cubicBezTo>
                  <a:cubicBezTo>
                    <a:pt x="76" y="9"/>
                    <a:pt x="76" y="13"/>
                    <a:pt x="77" y="15"/>
                  </a:cubicBezTo>
                  <a:cubicBezTo>
                    <a:pt x="76" y="16"/>
                    <a:pt x="74" y="17"/>
                    <a:pt x="73" y="17"/>
                  </a:cubicBezTo>
                  <a:cubicBezTo>
                    <a:pt x="71" y="14"/>
                    <a:pt x="70" y="12"/>
                    <a:pt x="69" y="11"/>
                  </a:cubicBezTo>
                  <a:cubicBezTo>
                    <a:pt x="69" y="10"/>
                    <a:pt x="69" y="10"/>
                    <a:pt x="68" y="10"/>
                  </a:cubicBezTo>
                  <a:cubicBezTo>
                    <a:pt x="68" y="10"/>
                    <a:pt x="67" y="10"/>
                    <a:pt x="66" y="10"/>
                  </a:cubicBezTo>
                  <a:cubicBezTo>
                    <a:pt x="66" y="10"/>
                    <a:pt x="65" y="11"/>
                    <a:pt x="65" y="11"/>
                  </a:cubicBezTo>
                  <a:cubicBezTo>
                    <a:pt x="65" y="12"/>
                    <a:pt x="65" y="12"/>
                    <a:pt x="65" y="13"/>
                  </a:cubicBezTo>
                  <a:cubicBezTo>
                    <a:pt x="65" y="14"/>
                    <a:pt x="66" y="17"/>
                    <a:pt x="67" y="20"/>
                  </a:cubicBezTo>
                  <a:cubicBezTo>
                    <a:pt x="66" y="20"/>
                    <a:pt x="64" y="21"/>
                    <a:pt x="63" y="22"/>
                  </a:cubicBezTo>
                  <a:cubicBezTo>
                    <a:pt x="61" y="19"/>
                    <a:pt x="59" y="17"/>
                    <a:pt x="59" y="16"/>
                  </a:cubicBezTo>
                  <a:cubicBezTo>
                    <a:pt x="59" y="16"/>
                    <a:pt x="58" y="15"/>
                    <a:pt x="58" y="15"/>
                  </a:cubicBezTo>
                  <a:cubicBezTo>
                    <a:pt x="57" y="15"/>
                    <a:pt x="56" y="15"/>
                    <a:pt x="56" y="15"/>
                  </a:cubicBezTo>
                  <a:cubicBezTo>
                    <a:pt x="55" y="16"/>
                    <a:pt x="55" y="16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9"/>
                    <a:pt x="57" y="22"/>
                    <a:pt x="58" y="25"/>
                  </a:cubicBezTo>
                  <a:cubicBezTo>
                    <a:pt x="56" y="26"/>
                    <a:pt x="55" y="26"/>
                    <a:pt x="54" y="27"/>
                  </a:cubicBezTo>
                  <a:cubicBezTo>
                    <a:pt x="52" y="25"/>
                    <a:pt x="50" y="23"/>
                    <a:pt x="49" y="22"/>
                  </a:cubicBezTo>
                  <a:cubicBezTo>
                    <a:pt x="49" y="22"/>
                    <a:pt x="48" y="21"/>
                    <a:pt x="48" y="21"/>
                  </a:cubicBezTo>
                  <a:cubicBezTo>
                    <a:pt x="47" y="21"/>
                    <a:pt x="47" y="21"/>
                    <a:pt x="46" y="22"/>
                  </a:cubicBezTo>
                  <a:cubicBezTo>
                    <a:pt x="46" y="22"/>
                    <a:pt x="45" y="23"/>
                    <a:pt x="45" y="23"/>
                  </a:cubicBezTo>
                  <a:cubicBezTo>
                    <a:pt x="45" y="24"/>
                    <a:pt x="45" y="24"/>
                    <a:pt x="45" y="25"/>
                  </a:cubicBezTo>
                  <a:cubicBezTo>
                    <a:pt x="46" y="25"/>
                    <a:pt x="47" y="28"/>
                    <a:pt x="49" y="31"/>
                  </a:cubicBezTo>
                  <a:cubicBezTo>
                    <a:pt x="48" y="32"/>
                    <a:pt x="46" y="33"/>
                    <a:pt x="45" y="34"/>
                  </a:cubicBezTo>
                  <a:cubicBezTo>
                    <a:pt x="43" y="32"/>
                    <a:pt x="41" y="30"/>
                    <a:pt x="40" y="29"/>
                  </a:cubicBezTo>
                  <a:cubicBezTo>
                    <a:pt x="40" y="29"/>
                    <a:pt x="39" y="29"/>
                    <a:pt x="39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30"/>
                    <a:pt x="36" y="30"/>
                    <a:pt x="36" y="31"/>
                  </a:cubicBezTo>
                  <a:cubicBezTo>
                    <a:pt x="36" y="31"/>
                    <a:pt x="36" y="32"/>
                    <a:pt x="37" y="32"/>
                  </a:cubicBezTo>
                  <a:cubicBezTo>
                    <a:pt x="37" y="33"/>
                    <a:pt x="39" y="36"/>
                    <a:pt x="41" y="38"/>
                  </a:cubicBezTo>
                  <a:cubicBezTo>
                    <a:pt x="40" y="39"/>
                    <a:pt x="39" y="40"/>
                    <a:pt x="38" y="41"/>
                  </a:cubicBezTo>
                  <a:cubicBezTo>
                    <a:pt x="35" y="39"/>
                    <a:pt x="33" y="37"/>
                    <a:pt x="32" y="37"/>
                  </a:cubicBezTo>
                  <a:cubicBezTo>
                    <a:pt x="32" y="37"/>
                    <a:pt x="31" y="37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40"/>
                    <a:pt x="28" y="40"/>
                    <a:pt x="29" y="41"/>
                  </a:cubicBezTo>
                  <a:cubicBezTo>
                    <a:pt x="29" y="41"/>
                    <a:pt x="31" y="44"/>
                    <a:pt x="33" y="46"/>
                  </a:cubicBezTo>
                  <a:cubicBezTo>
                    <a:pt x="32" y="47"/>
                    <a:pt x="32" y="48"/>
                    <a:pt x="30" y="49"/>
                  </a:cubicBezTo>
                  <a:cubicBezTo>
                    <a:pt x="28" y="48"/>
                    <a:pt x="25" y="46"/>
                    <a:pt x="25" y="46"/>
                  </a:cubicBezTo>
                  <a:cubicBezTo>
                    <a:pt x="24" y="45"/>
                    <a:pt x="23" y="45"/>
                    <a:pt x="23" y="46"/>
                  </a:cubicBezTo>
                  <a:cubicBezTo>
                    <a:pt x="22" y="46"/>
                    <a:pt x="22" y="46"/>
                    <a:pt x="21" y="46"/>
                  </a:cubicBezTo>
                  <a:cubicBezTo>
                    <a:pt x="21" y="47"/>
                    <a:pt x="21" y="48"/>
                    <a:pt x="21" y="48"/>
                  </a:cubicBezTo>
                  <a:cubicBezTo>
                    <a:pt x="21" y="49"/>
                    <a:pt x="21" y="49"/>
                    <a:pt x="22" y="50"/>
                  </a:cubicBezTo>
                  <a:cubicBezTo>
                    <a:pt x="22" y="50"/>
                    <a:pt x="25" y="52"/>
                    <a:pt x="27" y="54"/>
                  </a:cubicBezTo>
                  <a:cubicBezTo>
                    <a:pt x="26" y="56"/>
                    <a:pt x="25" y="57"/>
                    <a:pt x="24" y="58"/>
                  </a:cubicBezTo>
                  <a:cubicBezTo>
                    <a:pt x="22" y="57"/>
                    <a:pt x="19" y="56"/>
                    <a:pt x="18" y="55"/>
                  </a:cubicBezTo>
                  <a:cubicBezTo>
                    <a:pt x="18" y="55"/>
                    <a:pt x="17" y="55"/>
                    <a:pt x="16" y="55"/>
                  </a:cubicBezTo>
                  <a:cubicBezTo>
                    <a:pt x="16" y="55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5" y="59"/>
                    <a:pt x="15" y="59"/>
                    <a:pt x="16" y="60"/>
                  </a:cubicBezTo>
                  <a:cubicBezTo>
                    <a:pt x="16" y="60"/>
                    <a:pt x="19" y="62"/>
                    <a:pt x="21" y="64"/>
                  </a:cubicBezTo>
                  <a:cubicBezTo>
                    <a:pt x="21" y="65"/>
                    <a:pt x="20" y="66"/>
                    <a:pt x="19" y="68"/>
                  </a:cubicBezTo>
                  <a:cubicBezTo>
                    <a:pt x="16" y="67"/>
                    <a:pt x="13" y="66"/>
                    <a:pt x="13" y="65"/>
                  </a:cubicBezTo>
                  <a:cubicBezTo>
                    <a:pt x="12" y="65"/>
                    <a:pt x="12" y="65"/>
                    <a:pt x="11" y="66"/>
                  </a:cubicBezTo>
                  <a:cubicBezTo>
                    <a:pt x="10" y="66"/>
                    <a:pt x="10" y="66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0" y="69"/>
                    <a:pt x="10" y="69"/>
                    <a:pt x="11" y="70"/>
                  </a:cubicBezTo>
                  <a:cubicBezTo>
                    <a:pt x="11" y="70"/>
                    <a:pt x="14" y="72"/>
                    <a:pt x="17" y="73"/>
                  </a:cubicBezTo>
                  <a:cubicBezTo>
                    <a:pt x="16" y="75"/>
                    <a:pt x="16" y="76"/>
                    <a:pt x="15" y="78"/>
                  </a:cubicBezTo>
                  <a:cubicBezTo>
                    <a:pt x="12" y="77"/>
                    <a:pt x="9" y="76"/>
                    <a:pt x="8" y="76"/>
                  </a:cubicBezTo>
                  <a:cubicBezTo>
                    <a:pt x="8" y="76"/>
                    <a:pt x="7" y="76"/>
                    <a:pt x="7" y="76"/>
                  </a:cubicBezTo>
                  <a:cubicBezTo>
                    <a:pt x="6" y="77"/>
                    <a:pt x="6" y="77"/>
                    <a:pt x="6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6" y="80"/>
                    <a:pt x="6" y="80"/>
                    <a:pt x="7" y="81"/>
                  </a:cubicBezTo>
                  <a:cubicBezTo>
                    <a:pt x="8" y="81"/>
                    <a:pt x="10" y="82"/>
                    <a:pt x="13" y="83"/>
                  </a:cubicBezTo>
                  <a:cubicBezTo>
                    <a:pt x="13" y="85"/>
                    <a:pt x="12" y="86"/>
                    <a:pt x="12" y="88"/>
                  </a:cubicBezTo>
                  <a:cubicBezTo>
                    <a:pt x="9" y="88"/>
                    <a:pt x="6" y="87"/>
                    <a:pt x="5" y="87"/>
                  </a:cubicBezTo>
                  <a:cubicBezTo>
                    <a:pt x="5" y="87"/>
                    <a:pt x="4" y="87"/>
                    <a:pt x="4" y="88"/>
                  </a:cubicBezTo>
                  <a:cubicBezTo>
                    <a:pt x="3" y="88"/>
                    <a:pt x="3" y="88"/>
                    <a:pt x="3" y="89"/>
                  </a:cubicBezTo>
                  <a:cubicBezTo>
                    <a:pt x="2" y="90"/>
                    <a:pt x="3" y="90"/>
                    <a:pt x="3" y="91"/>
                  </a:cubicBezTo>
                  <a:cubicBezTo>
                    <a:pt x="3" y="91"/>
                    <a:pt x="4" y="92"/>
                    <a:pt x="4" y="92"/>
                  </a:cubicBezTo>
                  <a:cubicBezTo>
                    <a:pt x="5" y="92"/>
                    <a:pt x="8" y="93"/>
                    <a:pt x="11" y="94"/>
                  </a:cubicBezTo>
                  <a:cubicBezTo>
                    <a:pt x="10" y="95"/>
                    <a:pt x="10" y="97"/>
                    <a:pt x="10" y="98"/>
                  </a:cubicBezTo>
                  <a:cubicBezTo>
                    <a:pt x="7" y="98"/>
                    <a:pt x="4" y="98"/>
                    <a:pt x="3" y="98"/>
                  </a:cubicBezTo>
                  <a:cubicBezTo>
                    <a:pt x="2" y="98"/>
                    <a:pt x="2" y="99"/>
                    <a:pt x="2" y="99"/>
                  </a:cubicBezTo>
                  <a:cubicBezTo>
                    <a:pt x="1" y="99"/>
                    <a:pt x="1" y="100"/>
                    <a:pt x="1" y="101"/>
                  </a:cubicBezTo>
                  <a:cubicBezTo>
                    <a:pt x="1" y="101"/>
                    <a:pt x="1" y="102"/>
                    <a:pt x="1" y="102"/>
                  </a:cubicBezTo>
                  <a:cubicBezTo>
                    <a:pt x="1" y="103"/>
                    <a:pt x="2" y="103"/>
                    <a:pt x="3" y="103"/>
                  </a:cubicBezTo>
                  <a:cubicBezTo>
                    <a:pt x="3" y="103"/>
                    <a:pt x="6" y="104"/>
                    <a:pt x="9" y="105"/>
                  </a:cubicBezTo>
                  <a:cubicBezTo>
                    <a:pt x="9" y="106"/>
                    <a:pt x="9" y="108"/>
                    <a:pt x="9" y="109"/>
                  </a:cubicBezTo>
                  <a:cubicBezTo>
                    <a:pt x="6" y="109"/>
                    <a:pt x="3" y="110"/>
                    <a:pt x="2" y="110"/>
                  </a:cubicBezTo>
                  <a:cubicBezTo>
                    <a:pt x="2" y="110"/>
                    <a:pt x="1" y="110"/>
                    <a:pt x="1" y="111"/>
                  </a:cubicBezTo>
                  <a:cubicBezTo>
                    <a:pt x="0" y="111"/>
                    <a:pt x="0" y="112"/>
                    <a:pt x="0" y="112"/>
                  </a:cubicBezTo>
                  <a:cubicBezTo>
                    <a:pt x="0" y="113"/>
                    <a:pt x="0" y="113"/>
                    <a:pt x="1" y="114"/>
                  </a:cubicBezTo>
                  <a:cubicBezTo>
                    <a:pt x="1" y="114"/>
                    <a:pt x="2" y="115"/>
                    <a:pt x="2" y="115"/>
                  </a:cubicBezTo>
                  <a:cubicBezTo>
                    <a:pt x="3" y="115"/>
                    <a:pt x="6" y="115"/>
                    <a:pt x="9" y="115"/>
                  </a:cubicBezTo>
                  <a:cubicBezTo>
                    <a:pt x="9" y="117"/>
                    <a:pt x="9" y="118"/>
                    <a:pt x="9" y="120"/>
                  </a:cubicBezTo>
                  <a:cubicBezTo>
                    <a:pt x="6" y="121"/>
                    <a:pt x="3" y="121"/>
                    <a:pt x="3" y="121"/>
                  </a:cubicBezTo>
                  <a:cubicBezTo>
                    <a:pt x="2" y="121"/>
                    <a:pt x="1" y="122"/>
                    <a:pt x="1" y="122"/>
                  </a:cubicBezTo>
                  <a:cubicBezTo>
                    <a:pt x="1" y="123"/>
                    <a:pt x="1" y="123"/>
                    <a:pt x="1" y="124"/>
                  </a:cubicBezTo>
                  <a:cubicBezTo>
                    <a:pt x="1" y="125"/>
                    <a:pt x="1" y="125"/>
                    <a:pt x="2" y="125"/>
                  </a:cubicBezTo>
                  <a:cubicBezTo>
                    <a:pt x="2" y="126"/>
                    <a:pt x="2" y="126"/>
                    <a:pt x="3" y="126"/>
                  </a:cubicBezTo>
                  <a:cubicBezTo>
                    <a:pt x="4" y="126"/>
                    <a:pt x="7" y="126"/>
                    <a:pt x="10" y="126"/>
                  </a:cubicBezTo>
                  <a:cubicBezTo>
                    <a:pt x="10" y="128"/>
                    <a:pt x="10" y="129"/>
                    <a:pt x="11" y="131"/>
                  </a:cubicBezTo>
                  <a:cubicBezTo>
                    <a:pt x="8" y="132"/>
                    <a:pt x="5" y="132"/>
                    <a:pt x="4" y="133"/>
                  </a:cubicBezTo>
                  <a:cubicBezTo>
                    <a:pt x="4" y="133"/>
                    <a:pt x="3" y="133"/>
                    <a:pt x="3" y="134"/>
                  </a:cubicBezTo>
                  <a:cubicBezTo>
                    <a:pt x="3" y="134"/>
                    <a:pt x="2" y="135"/>
                    <a:pt x="3" y="135"/>
                  </a:cubicBezTo>
                  <a:cubicBezTo>
                    <a:pt x="3" y="136"/>
                    <a:pt x="3" y="137"/>
                    <a:pt x="4" y="137"/>
                  </a:cubicBezTo>
                  <a:cubicBezTo>
                    <a:pt x="4" y="137"/>
                    <a:pt x="5" y="137"/>
                    <a:pt x="5" y="137"/>
                  </a:cubicBezTo>
                  <a:cubicBezTo>
                    <a:pt x="6" y="137"/>
                    <a:pt x="9" y="137"/>
                    <a:pt x="12" y="137"/>
                  </a:cubicBezTo>
                  <a:cubicBezTo>
                    <a:pt x="12" y="138"/>
                    <a:pt x="13" y="140"/>
                    <a:pt x="13" y="141"/>
                  </a:cubicBezTo>
                  <a:cubicBezTo>
                    <a:pt x="10" y="142"/>
                    <a:pt x="8" y="144"/>
                    <a:pt x="7" y="144"/>
                  </a:cubicBezTo>
                  <a:cubicBezTo>
                    <a:pt x="6" y="144"/>
                    <a:pt x="6" y="145"/>
                    <a:pt x="6" y="145"/>
                  </a:cubicBezTo>
                  <a:cubicBezTo>
                    <a:pt x="5" y="146"/>
                    <a:pt x="5" y="146"/>
                    <a:pt x="6" y="147"/>
                  </a:cubicBezTo>
                  <a:cubicBezTo>
                    <a:pt x="6" y="147"/>
                    <a:pt x="6" y="148"/>
                    <a:pt x="7" y="148"/>
                  </a:cubicBezTo>
                  <a:cubicBezTo>
                    <a:pt x="7" y="148"/>
                    <a:pt x="8" y="149"/>
                    <a:pt x="8" y="148"/>
                  </a:cubicBezTo>
                  <a:cubicBezTo>
                    <a:pt x="9" y="148"/>
                    <a:pt x="12" y="148"/>
                    <a:pt x="15" y="147"/>
                  </a:cubicBezTo>
                  <a:cubicBezTo>
                    <a:pt x="16" y="148"/>
                    <a:pt x="16" y="150"/>
                    <a:pt x="17" y="151"/>
                  </a:cubicBezTo>
                  <a:cubicBezTo>
                    <a:pt x="14" y="153"/>
                    <a:pt x="11" y="154"/>
                    <a:pt x="11" y="155"/>
                  </a:cubicBezTo>
                  <a:cubicBezTo>
                    <a:pt x="10" y="155"/>
                    <a:pt x="10" y="155"/>
                    <a:pt x="10" y="156"/>
                  </a:cubicBezTo>
                  <a:cubicBezTo>
                    <a:pt x="10" y="157"/>
                    <a:pt x="10" y="157"/>
                    <a:pt x="10" y="158"/>
                  </a:cubicBezTo>
                  <a:cubicBezTo>
                    <a:pt x="10" y="158"/>
                    <a:pt x="10" y="159"/>
                    <a:pt x="11" y="159"/>
                  </a:cubicBezTo>
                  <a:cubicBezTo>
                    <a:pt x="12" y="159"/>
                    <a:pt x="12" y="159"/>
                    <a:pt x="13" y="159"/>
                  </a:cubicBezTo>
                  <a:cubicBezTo>
                    <a:pt x="13" y="159"/>
                    <a:pt x="16" y="158"/>
                    <a:pt x="19" y="157"/>
                  </a:cubicBezTo>
                  <a:cubicBezTo>
                    <a:pt x="20" y="158"/>
                    <a:pt x="21" y="160"/>
                    <a:pt x="21" y="161"/>
                  </a:cubicBezTo>
                  <a:cubicBezTo>
                    <a:pt x="19" y="163"/>
                    <a:pt x="16" y="165"/>
                    <a:pt x="16" y="165"/>
                  </a:cubicBezTo>
                  <a:cubicBezTo>
                    <a:pt x="15" y="165"/>
                    <a:pt x="15" y="166"/>
                    <a:pt x="15" y="166"/>
                  </a:cubicBezTo>
                  <a:cubicBezTo>
                    <a:pt x="15" y="167"/>
                    <a:pt x="15" y="168"/>
                    <a:pt x="15" y="168"/>
                  </a:cubicBezTo>
                  <a:cubicBezTo>
                    <a:pt x="15" y="169"/>
                    <a:pt x="16" y="169"/>
                    <a:pt x="16" y="169"/>
                  </a:cubicBezTo>
                  <a:cubicBezTo>
                    <a:pt x="17" y="169"/>
                    <a:pt x="18" y="169"/>
                    <a:pt x="18" y="169"/>
                  </a:cubicBezTo>
                  <a:cubicBezTo>
                    <a:pt x="19" y="169"/>
                    <a:pt x="22" y="168"/>
                    <a:pt x="24" y="166"/>
                  </a:cubicBezTo>
                  <a:cubicBezTo>
                    <a:pt x="25" y="168"/>
                    <a:pt x="26" y="169"/>
                    <a:pt x="27" y="170"/>
                  </a:cubicBezTo>
                  <a:cubicBezTo>
                    <a:pt x="25" y="172"/>
                    <a:pt x="22" y="174"/>
                    <a:pt x="22" y="175"/>
                  </a:cubicBezTo>
                  <a:cubicBezTo>
                    <a:pt x="21" y="175"/>
                    <a:pt x="21" y="176"/>
                    <a:pt x="21" y="176"/>
                  </a:cubicBezTo>
                  <a:cubicBezTo>
                    <a:pt x="21" y="177"/>
                    <a:pt x="21" y="177"/>
                    <a:pt x="21" y="178"/>
                  </a:cubicBezTo>
                  <a:cubicBezTo>
                    <a:pt x="22" y="178"/>
                    <a:pt x="22" y="179"/>
                    <a:pt x="23" y="179"/>
                  </a:cubicBezTo>
                  <a:cubicBezTo>
                    <a:pt x="23" y="179"/>
                    <a:pt x="24" y="179"/>
                    <a:pt x="25" y="179"/>
                  </a:cubicBezTo>
                  <a:cubicBezTo>
                    <a:pt x="25" y="178"/>
                    <a:pt x="28" y="177"/>
                    <a:pt x="30" y="175"/>
                  </a:cubicBezTo>
                  <a:cubicBezTo>
                    <a:pt x="32" y="176"/>
                    <a:pt x="32" y="177"/>
                    <a:pt x="33" y="179"/>
                  </a:cubicBezTo>
                  <a:cubicBezTo>
                    <a:pt x="31" y="181"/>
                    <a:pt x="29" y="183"/>
                    <a:pt x="29" y="184"/>
                  </a:cubicBezTo>
                  <a:cubicBezTo>
                    <a:pt x="28" y="184"/>
                    <a:pt x="28" y="185"/>
                    <a:pt x="28" y="185"/>
                  </a:cubicBezTo>
                  <a:cubicBezTo>
                    <a:pt x="28" y="186"/>
                    <a:pt x="28" y="187"/>
                    <a:pt x="29" y="187"/>
                  </a:cubicBezTo>
                  <a:cubicBezTo>
                    <a:pt x="29" y="187"/>
                    <a:pt x="30" y="188"/>
                    <a:pt x="30" y="188"/>
                  </a:cubicBezTo>
                  <a:cubicBezTo>
                    <a:pt x="31" y="188"/>
                    <a:pt x="32" y="188"/>
                    <a:pt x="32" y="187"/>
                  </a:cubicBezTo>
                  <a:cubicBezTo>
                    <a:pt x="33" y="187"/>
                    <a:pt x="35" y="185"/>
                    <a:pt x="38" y="183"/>
                  </a:cubicBezTo>
                  <a:cubicBezTo>
                    <a:pt x="39" y="184"/>
                    <a:pt x="40" y="186"/>
                    <a:pt x="41" y="187"/>
                  </a:cubicBezTo>
                  <a:cubicBezTo>
                    <a:pt x="39" y="189"/>
                    <a:pt x="37" y="192"/>
                    <a:pt x="37" y="192"/>
                  </a:cubicBezTo>
                  <a:cubicBezTo>
                    <a:pt x="36" y="193"/>
                    <a:pt x="36" y="193"/>
                    <a:pt x="36" y="194"/>
                  </a:cubicBezTo>
                  <a:cubicBezTo>
                    <a:pt x="36" y="194"/>
                    <a:pt x="37" y="195"/>
                    <a:pt x="37" y="195"/>
                  </a:cubicBezTo>
                  <a:cubicBezTo>
                    <a:pt x="38" y="196"/>
                    <a:pt x="38" y="196"/>
                    <a:pt x="39" y="196"/>
                  </a:cubicBezTo>
                  <a:cubicBezTo>
                    <a:pt x="39" y="196"/>
                    <a:pt x="40" y="196"/>
                    <a:pt x="40" y="195"/>
                  </a:cubicBezTo>
                  <a:cubicBezTo>
                    <a:pt x="41" y="195"/>
                    <a:pt x="43" y="193"/>
                    <a:pt x="45" y="191"/>
                  </a:cubicBezTo>
                  <a:cubicBezTo>
                    <a:pt x="46" y="192"/>
                    <a:pt x="48" y="193"/>
                    <a:pt x="49" y="194"/>
                  </a:cubicBezTo>
                  <a:cubicBezTo>
                    <a:pt x="47" y="196"/>
                    <a:pt x="46" y="199"/>
                    <a:pt x="45" y="200"/>
                  </a:cubicBezTo>
                  <a:cubicBezTo>
                    <a:pt x="45" y="200"/>
                    <a:pt x="45" y="201"/>
                    <a:pt x="45" y="201"/>
                  </a:cubicBezTo>
                  <a:cubicBezTo>
                    <a:pt x="45" y="202"/>
                    <a:pt x="46" y="202"/>
                    <a:pt x="46" y="203"/>
                  </a:cubicBezTo>
                  <a:cubicBezTo>
                    <a:pt x="47" y="203"/>
                    <a:pt x="47" y="203"/>
                    <a:pt x="48" y="203"/>
                  </a:cubicBezTo>
                  <a:cubicBezTo>
                    <a:pt x="48" y="203"/>
                    <a:pt x="49" y="203"/>
                    <a:pt x="49" y="202"/>
                  </a:cubicBezTo>
                  <a:cubicBezTo>
                    <a:pt x="50" y="202"/>
                    <a:pt x="52" y="199"/>
                    <a:pt x="54" y="197"/>
                  </a:cubicBezTo>
                  <a:cubicBezTo>
                    <a:pt x="55" y="198"/>
                    <a:pt x="56" y="199"/>
                    <a:pt x="58" y="200"/>
                  </a:cubicBezTo>
                  <a:cubicBezTo>
                    <a:pt x="57" y="202"/>
                    <a:pt x="55" y="205"/>
                    <a:pt x="55" y="206"/>
                  </a:cubicBezTo>
                  <a:cubicBezTo>
                    <a:pt x="55" y="207"/>
                    <a:pt x="55" y="207"/>
                    <a:pt x="55" y="208"/>
                  </a:cubicBezTo>
                  <a:cubicBezTo>
                    <a:pt x="55" y="208"/>
                    <a:pt x="55" y="209"/>
                    <a:pt x="56" y="209"/>
                  </a:cubicBezTo>
                  <a:cubicBezTo>
                    <a:pt x="56" y="209"/>
                    <a:pt x="57" y="209"/>
                    <a:pt x="58" y="209"/>
                  </a:cubicBezTo>
                  <a:cubicBezTo>
                    <a:pt x="58" y="209"/>
                    <a:pt x="59" y="209"/>
                    <a:pt x="59" y="208"/>
                  </a:cubicBezTo>
                  <a:cubicBezTo>
                    <a:pt x="59" y="208"/>
                    <a:pt x="61" y="205"/>
                    <a:pt x="63" y="203"/>
                  </a:cubicBezTo>
                  <a:cubicBezTo>
                    <a:pt x="64" y="204"/>
                    <a:pt x="66" y="204"/>
                    <a:pt x="67" y="205"/>
                  </a:cubicBezTo>
                  <a:cubicBezTo>
                    <a:pt x="66" y="208"/>
                    <a:pt x="65" y="211"/>
                    <a:pt x="65" y="211"/>
                  </a:cubicBezTo>
                  <a:cubicBezTo>
                    <a:pt x="65" y="212"/>
                    <a:pt x="65" y="213"/>
                    <a:pt x="65" y="213"/>
                  </a:cubicBezTo>
                  <a:cubicBezTo>
                    <a:pt x="65" y="214"/>
                    <a:pt x="66" y="214"/>
                    <a:pt x="66" y="214"/>
                  </a:cubicBezTo>
                  <a:cubicBezTo>
                    <a:pt x="67" y="215"/>
                    <a:pt x="68" y="215"/>
                    <a:pt x="68" y="214"/>
                  </a:cubicBezTo>
                  <a:cubicBezTo>
                    <a:pt x="69" y="214"/>
                    <a:pt x="69" y="214"/>
                    <a:pt x="69" y="213"/>
                  </a:cubicBezTo>
                  <a:cubicBezTo>
                    <a:pt x="70" y="213"/>
                    <a:pt x="71" y="210"/>
                    <a:pt x="73" y="207"/>
                  </a:cubicBezTo>
                  <a:cubicBezTo>
                    <a:pt x="74" y="208"/>
                    <a:pt x="76" y="208"/>
                    <a:pt x="77" y="209"/>
                  </a:cubicBezTo>
                  <a:cubicBezTo>
                    <a:pt x="76" y="212"/>
                    <a:pt x="76" y="215"/>
                    <a:pt x="76" y="216"/>
                  </a:cubicBezTo>
                  <a:cubicBezTo>
                    <a:pt x="76" y="216"/>
                    <a:pt x="76" y="217"/>
                    <a:pt x="76" y="218"/>
                  </a:cubicBezTo>
                  <a:cubicBezTo>
                    <a:pt x="76" y="218"/>
                    <a:pt x="77" y="218"/>
                    <a:pt x="77" y="219"/>
                  </a:cubicBezTo>
                  <a:cubicBezTo>
                    <a:pt x="78" y="219"/>
                    <a:pt x="78" y="219"/>
                    <a:pt x="79" y="218"/>
                  </a:cubicBezTo>
                  <a:cubicBezTo>
                    <a:pt x="80" y="218"/>
                    <a:pt x="80" y="218"/>
                    <a:pt x="80" y="217"/>
                  </a:cubicBezTo>
                  <a:cubicBezTo>
                    <a:pt x="80" y="217"/>
                    <a:pt x="82" y="214"/>
                    <a:pt x="83" y="211"/>
                  </a:cubicBezTo>
                  <a:cubicBezTo>
                    <a:pt x="84" y="211"/>
                    <a:pt x="86" y="212"/>
                    <a:pt x="87" y="212"/>
                  </a:cubicBezTo>
                  <a:cubicBezTo>
                    <a:pt x="87" y="215"/>
                    <a:pt x="87" y="218"/>
                    <a:pt x="87" y="219"/>
                  </a:cubicBezTo>
                  <a:cubicBezTo>
                    <a:pt x="87" y="220"/>
                    <a:pt x="87" y="220"/>
                    <a:pt x="87" y="221"/>
                  </a:cubicBezTo>
                  <a:cubicBezTo>
                    <a:pt x="87" y="221"/>
                    <a:pt x="88" y="221"/>
                    <a:pt x="89" y="222"/>
                  </a:cubicBezTo>
                  <a:cubicBezTo>
                    <a:pt x="89" y="222"/>
                    <a:pt x="90" y="222"/>
                    <a:pt x="90" y="221"/>
                  </a:cubicBezTo>
                  <a:cubicBezTo>
                    <a:pt x="91" y="221"/>
                    <a:pt x="91" y="221"/>
                    <a:pt x="91" y="220"/>
                  </a:cubicBezTo>
                  <a:cubicBezTo>
                    <a:pt x="92" y="219"/>
                    <a:pt x="92" y="216"/>
                    <a:pt x="93" y="213"/>
                  </a:cubicBezTo>
                  <a:cubicBezTo>
                    <a:pt x="95" y="214"/>
                    <a:pt x="96" y="214"/>
                    <a:pt x="98" y="214"/>
                  </a:cubicBezTo>
                  <a:cubicBezTo>
                    <a:pt x="98" y="217"/>
                    <a:pt x="98" y="220"/>
                    <a:pt x="98" y="221"/>
                  </a:cubicBezTo>
                  <a:cubicBezTo>
                    <a:pt x="98" y="222"/>
                    <a:pt x="98" y="222"/>
                    <a:pt x="99" y="223"/>
                  </a:cubicBezTo>
                  <a:cubicBezTo>
                    <a:pt x="99" y="223"/>
                    <a:pt x="99" y="223"/>
                    <a:pt x="100" y="223"/>
                  </a:cubicBezTo>
                  <a:cubicBezTo>
                    <a:pt x="101" y="223"/>
                    <a:pt x="101" y="223"/>
                    <a:pt x="102" y="223"/>
                  </a:cubicBezTo>
                  <a:cubicBezTo>
                    <a:pt x="102" y="223"/>
                    <a:pt x="103" y="222"/>
                    <a:pt x="103" y="222"/>
                  </a:cubicBezTo>
                  <a:cubicBezTo>
                    <a:pt x="103" y="221"/>
                    <a:pt x="103" y="218"/>
                    <a:pt x="104" y="215"/>
                  </a:cubicBezTo>
                  <a:cubicBezTo>
                    <a:pt x="106" y="215"/>
                    <a:pt x="107" y="215"/>
                    <a:pt x="109" y="215"/>
                  </a:cubicBezTo>
                  <a:cubicBezTo>
                    <a:pt x="109" y="218"/>
                    <a:pt x="109" y="221"/>
                    <a:pt x="109" y="222"/>
                  </a:cubicBezTo>
                  <a:cubicBezTo>
                    <a:pt x="109" y="223"/>
                    <a:pt x="110" y="223"/>
                    <a:pt x="110" y="223"/>
                  </a:cubicBezTo>
                  <a:cubicBezTo>
                    <a:pt x="111" y="224"/>
                    <a:pt x="111" y="224"/>
                    <a:pt x="112" y="224"/>
                  </a:cubicBezTo>
                  <a:cubicBezTo>
                    <a:pt x="112" y="224"/>
                    <a:pt x="113" y="224"/>
                    <a:pt x="113" y="223"/>
                  </a:cubicBezTo>
                  <a:cubicBezTo>
                    <a:pt x="114" y="223"/>
                    <a:pt x="114" y="223"/>
                    <a:pt x="114" y="222"/>
                  </a:cubicBezTo>
                  <a:cubicBezTo>
                    <a:pt x="114" y="221"/>
                    <a:pt x="115" y="218"/>
                    <a:pt x="115" y="215"/>
                  </a:cubicBezTo>
                  <a:cubicBezTo>
                    <a:pt x="116" y="215"/>
                    <a:pt x="118" y="215"/>
                    <a:pt x="119" y="215"/>
                  </a:cubicBezTo>
                  <a:cubicBezTo>
                    <a:pt x="120" y="218"/>
                    <a:pt x="121" y="221"/>
                    <a:pt x="121" y="222"/>
                  </a:cubicBezTo>
                  <a:cubicBezTo>
                    <a:pt x="121" y="222"/>
                    <a:pt x="121" y="223"/>
                    <a:pt x="122" y="223"/>
                  </a:cubicBezTo>
                  <a:cubicBezTo>
                    <a:pt x="122" y="223"/>
                    <a:pt x="123" y="223"/>
                    <a:pt x="123" y="223"/>
                  </a:cubicBezTo>
                  <a:cubicBezTo>
                    <a:pt x="124" y="223"/>
                    <a:pt x="125" y="223"/>
                    <a:pt x="125" y="223"/>
                  </a:cubicBezTo>
                  <a:cubicBezTo>
                    <a:pt x="125" y="222"/>
                    <a:pt x="126" y="222"/>
                    <a:pt x="126" y="221"/>
                  </a:cubicBezTo>
                  <a:cubicBezTo>
                    <a:pt x="126" y="220"/>
                    <a:pt x="125" y="217"/>
                    <a:pt x="125" y="214"/>
                  </a:cubicBezTo>
                  <a:cubicBezTo>
                    <a:pt x="127" y="214"/>
                    <a:pt x="129" y="214"/>
                    <a:pt x="130" y="213"/>
                  </a:cubicBezTo>
                  <a:cubicBezTo>
                    <a:pt x="131" y="216"/>
                    <a:pt x="132" y="219"/>
                    <a:pt x="132" y="220"/>
                  </a:cubicBezTo>
                  <a:cubicBezTo>
                    <a:pt x="132" y="221"/>
                    <a:pt x="133" y="221"/>
                    <a:pt x="133" y="221"/>
                  </a:cubicBezTo>
                  <a:cubicBezTo>
                    <a:pt x="134" y="222"/>
                    <a:pt x="134" y="222"/>
                    <a:pt x="135" y="222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137" y="220"/>
                    <a:pt x="137" y="220"/>
                    <a:pt x="137" y="219"/>
                  </a:cubicBezTo>
                  <a:cubicBezTo>
                    <a:pt x="137" y="218"/>
                    <a:pt x="136" y="215"/>
                    <a:pt x="136" y="212"/>
                  </a:cubicBezTo>
                  <a:cubicBezTo>
                    <a:pt x="138" y="212"/>
                    <a:pt x="139" y="211"/>
                    <a:pt x="141" y="211"/>
                  </a:cubicBezTo>
                  <a:cubicBezTo>
                    <a:pt x="142" y="214"/>
                    <a:pt x="143" y="217"/>
                    <a:pt x="143" y="217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45" y="219"/>
                    <a:pt x="146" y="219"/>
                    <a:pt x="146" y="219"/>
                  </a:cubicBezTo>
                  <a:cubicBezTo>
                    <a:pt x="147" y="218"/>
                    <a:pt x="147" y="218"/>
                    <a:pt x="148" y="218"/>
                  </a:cubicBezTo>
                  <a:cubicBezTo>
                    <a:pt x="148" y="217"/>
                    <a:pt x="148" y="216"/>
                    <a:pt x="148" y="216"/>
                  </a:cubicBezTo>
                  <a:cubicBezTo>
                    <a:pt x="148" y="215"/>
                    <a:pt x="147" y="212"/>
                    <a:pt x="146" y="209"/>
                  </a:cubicBezTo>
                  <a:cubicBezTo>
                    <a:pt x="148" y="208"/>
                    <a:pt x="149" y="208"/>
                    <a:pt x="151" y="207"/>
                  </a:cubicBezTo>
                  <a:cubicBezTo>
                    <a:pt x="152" y="210"/>
                    <a:pt x="154" y="213"/>
                    <a:pt x="154" y="213"/>
                  </a:cubicBezTo>
                  <a:cubicBezTo>
                    <a:pt x="154" y="214"/>
                    <a:pt x="155" y="214"/>
                    <a:pt x="155" y="214"/>
                  </a:cubicBezTo>
                  <a:cubicBezTo>
                    <a:pt x="156" y="215"/>
                    <a:pt x="157" y="215"/>
                    <a:pt x="157" y="214"/>
                  </a:cubicBezTo>
                  <a:cubicBezTo>
                    <a:pt x="158" y="214"/>
                    <a:pt x="158" y="214"/>
                    <a:pt x="158" y="213"/>
                  </a:cubicBezTo>
                  <a:cubicBezTo>
                    <a:pt x="159" y="213"/>
                    <a:pt x="159" y="212"/>
                    <a:pt x="159" y="211"/>
                  </a:cubicBezTo>
                  <a:cubicBezTo>
                    <a:pt x="158" y="211"/>
                    <a:pt x="157" y="208"/>
                    <a:pt x="156" y="205"/>
                  </a:cubicBezTo>
                  <a:cubicBezTo>
                    <a:pt x="158" y="204"/>
                    <a:pt x="159" y="204"/>
                    <a:pt x="160" y="203"/>
                  </a:cubicBezTo>
                  <a:cubicBezTo>
                    <a:pt x="162" y="205"/>
                    <a:pt x="164" y="208"/>
                    <a:pt x="164" y="208"/>
                  </a:cubicBezTo>
                  <a:cubicBezTo>
                    <a:pt x="165" y="209"/>
                    <a:pt x="165" y="209"/>
                    <a:pt x="166" y="209"/>
                  </a:cubicBezTo>
                  <a:cubicBezTo>
                    <a:pt x="166" y="209"/>
                    <a:pt x="167" y="209"/>
                    <a:pt x="168" y="209"/>
                  </a:cubicBezTo>
                  <a:cubicBezTo>
                    <a:pt x="168" y="209"/>
                    <a:pt x="168" y="208"/>
                    <a:pt x="169" y="208"/>
                  </a:cubicBezTo>
                  <a:cubicBezTo>
                    <a:pt x="169" y="207"/>
                    <a:pt x="169" y="207"/>
                    <a:pt x="169" y="206"/>
                  </a:cubicBezTo>
                  <a:cubicBezTo>
                    <a:pt x="168" y="205"/>
                    <a:pt x="167" y="202"/>
                    <a:pt x="166" y="200"/>
                  </a:cubicBezTo>
                  <a:cubicBezTo>
                    <a:pt x="167" y="199"/>
                    <a:pt x="168" y="198"/>
                    <a:pt x="170" y="197"/>
                  </a:cubicBezTo>
                  <a:cubicBezTo>
                    <a:pt x="172" y="199"/>
                    <a:pt x="174" y="202"/>
                    <a:pt x="174" y="202"/>
                  </a:cubicBezTo>
                  <a:cubicBezTo>
                    <a:pt x="175" y="203"/>
                    <a:pt x="175" y="203"/>
                    <a:pt x="176" y="203"/>
                  </a:cubicBezTo>
                  <a:cubicBezTo>
                    <a:pt x="176" y="203"/>
                    <a:pt x="177" y="203"/>
                    <a:pt x="177" y="203"/>
                  </a:cubicBezTo>
                  <a:cubicBezTo>
                    <a:pt x="178" y="202"/>
                    <a:pt x="178" y="202"/>
                    <a:pt x="178" y="201"/>
                  </a:cubicBezTo>
                  <a:cubicBezTo>
                    <a:pt x="178" y="201"/>
                    <a:pt x="178" y="200"/>
                    <a:pt x="178" y="200"/>
                  </a:cubicBezTo>
                  <a:cubicBezTo>
                    <a:pt x="178" y="199"/>
                    <a:pt x="176" y="196"/>
                    <a:pt x="175" y="194"/>
                  </a:cubicBezTo>
                  <a:cubicBezTo>
                    <a:pt x="176" y="193"/>
                    <a:pt x="177" y="192"/>
                    <a:pt x="178" y="191"/>
                  </a:cubicBezTo>
                  <a:cubicBezTo>
                    <a:pt x="180" y="193"/>
                    <a:pt x="183" y="195"/>
                    <a:pt x="183" y="195"/>
                  </a:cubicBezTo>
                  <a:cubicBezTo>
                    <a:pt x="184" y="196"/>
                    <a:pt x="184" y="196"/>
                    <a:pt x="185" y="196"/>
                  </a:cubicBezTo>
                  <a:cubicBezTo>
                    <a:pt x="185" y="196"/>
                    <a:pt x="186" y="196"/>
                    <a:pt x="186" y="195"/>
                  </a:cubicBezTo>
                  <a:cubicBezTo>
                    <a:pt x="187" y="195"/>
                    <a:pt x="187" y="194"/>
                    <a:pt x="187" y="194"/>
                  </a:cubicBezTo>
                  <a:cubicBezTo>
                    <a:pt x="187" y="193"/>
                    <a:pt x="187" y="193"/>
                    <a:pt x="187" y="192"/>
                  </a:cubicBezTo>
                  <a:cubicBezTo>
                    <a:pt x="186" y="192"/>
                    <a:pt x="184" y="189"/>
                    <a:pt x="183" y="187"/>
                  </a:cubicBezTo>
                  <a:cubicBezTo>
                    <a:pt x="184" y="186"/>
                    <a:pt x="185" y="184"/>
                    <a:pt x="186" y="183"/>
                  </a:cubicBezTo>
                  <a:cubicBezTo>
                    <a:pt x="188" y="185"/>
                    <a:pt x="191" y="187"/>
                    <a:pt x="191" y="187"/>
                  </a:cubicBezTo>
                  <a:cubicBezTo>
                    <a:pt x="192" y="188"/>
                    <a:pt x="193" y="188"/>
                    <a:pt x="193" y="188"/>
                  </a:cubicBezTo>
                  <a:cubicBezTo>
                    <a:pt x="194" y="188"/>
                    <a:pt x="194" y="187"/>
                    <a:pt x="195" y="187"/>
                  </a:cubicBezTo>
                  <a:cubicBezTo>
                    <a:pt x="195" y="187"/>
                    <a:pt x="195" y="186"/>
                    <a:pt x="195" y="185"/>
                  </a:cubicBezTo>
                  <a:cubicBezTo>
                    <a:pt x="195" y="185"/>
                    <a:pt x="195" y="184"/>
                    <a:pt x="195" y="184"/>
                  </a:cubicBezTo>
                  <a:cubicBezTo>
                    <a:pt x="194" y="183"/>
                    <a:pt x="192" y="181"/>
                    <a:pt x="190" y="179"/>
                  </a:cubicBezTo>
                  <a:cubicBezTo>
                    <a:pt x="191" y="177"/>
                    <a:pt x="192" y="176"/>
                    <a:pt x="193" y="175"/>
                  </a:cubicBezTo>
                  <a:cubicBezTo>
                    <a:pt x="196" y="177"/>
                    <a:pt x="198" y="178"/>
                    <a:pt x="199" y="179"/>
                  </a:cubicBezTo>
                  <a:cubicBezTo>
                    <a:pt x="199" y="179"/>
                    <a:pt x="200" y="179"/>
                    <a:pt x="201" y="179"/>
                  </a:cubicBezTo>
                  <a:cubicBezTo>
                    <a:pt x="201" y="179"/>
                    <a:pt x="202" y="178"/>
                    <a:pt x="202" y="178"/>
                  </a:cubicBezTo>
                  <a:cubicBezTo>
                    <a:pt x="202" y="177"/>
                    <a:pt x="203" y="177"/>
                    <a:pt x="202" y="176"/>
                  </a:cubicBezTo>
                  <a:cubicBezTo>
                    <a:pt x="202" y="176"/>
                    <a:pt x="202" y="175"/>
                    <a:pt x="202" y="175"/>
                  </a:cubicBezTo>
                  <a:cubicBezTo>
                    <a:pt x="201" y="174"/>
                    <a:pt x="199" y="172"/>
                    <a:pt x="197" y="170"/>
                  </a:cubicBezTo>
                  <a:cubicBezTo>
                    <a:pt x="197" y="169"/>
                    <a:pt x="198" y="168"/>
                    <a:pt x="199" y="166"/>
                  </a:cubicBezTo>
                  <a:cubicBezTo>
                    <a:pt x="202" y="168"/>
                    <a:pt x="205" y="169"/>
                    <a:pt x="205" y="169"/>
                  </a:cubicBezTo>
                  <a:cubicBezTo>
                    <a:pt x="206" y="169"/>
                    <a:pt x="207" y="169"/>
                    <a:pt x="207" y="169"/>
                  </a:cubicBezTo>
                  <a:cubicBezTo>
                    <a:pt x="208" y="169"/>
                    <a:pt x="208" y="169"/>
                    <a:pt x="208" y="168"/>
                  </a:cubicBezTo>
                  <a:cubicBezTo>
                    <a:pt x="209" y="168"/>
                    <a:pt x="209" y="167"/>
                    <a:pt x="209" y="166"/>
                  </a:cubicBezTo>
                  <a:cubicBezTo>
                    <a:pt x="209" y="166"/>
                    <a:pt x="208" y="165"/>
                    <a:pt x="208" y="165"/>
                  </a:cubicBezTo>
                  <a:cubicBezTo>
                    <a:pt x="207" y="165"/>
                    <a:pt x="205" y="163"/>
                    <a:pt x="202" y="161"/>
                  </a:cubicBezTo>
                  <a:cubicBezTo>
                    <a:pt x="203" y="160"/>
                    <a:pt x="204" y="158"/>
                    <a:pt x="204" y="157"/>
                  </a:cubicBezTo>
                  <a:cubicBezTo>
                    <a:pt x="207" y="158"/>
                    <a:pt x="210" y="159"/>
                    <a:pt x="211" y="159"/>
                  </a:cubicBezTo>
                  <a:cubicBezTo>
                    <a:pt x="211" y="159"/>
                    <a:pt x="212" y="159"/>
                    <a:pt x="212" y="159"/>
                  </a:cubicBezTo>
                  <a:cubicBezTo>
                    <a:pt x="213" y="159"/>
                    <a:pt x="213" y="158"/>
                    <a:pt x="214" y="158"/>
                  </a:cubicBezTo>
                  <a:cubicBezTo>
                    <a:pt x="214" y="157"/>
                    <a:pt x="214" y="157"/>
                    <a:pt x="214" y="156"/>
                  </a:cubicBezTo>
                  <a:cubicBezTo>
                    <a:pt x="214" y="155"/>
                    <a:pt x="213" y="155"/>
                    <a:pt x="213" y="155"/>
                  </a:cubicBezTo>
                  <a:cubicBezTo>
                    <a:pt x="212" y="154"/>
                    <a:pt x="209" y="153"/>
                    <a:pt x="207" y="151"/>
                  </a:cubicBezTo>
                  <a:cubicBezTo>
                    <a:pt x="207" y="150"/>
                    <a:pt x="208" y="148"/>
                    <a:pt x="208" y="147"/>
                  </a:cubicBezTo>
                  <a:cubicBezTo>
                    <a:pt x="211" y="148"/>
                    <a:pt x="215" y="148"/>
                    <a:pt x="215" y="148"/>
                  </a:cubicBezTo>
                  <a:cubicBezTo>
                    <a:pt x="216" y="149"/>
                    <a:pt x="216" y="148"/>
                    <a:pt x="217" y="148"/>
                  </a:cubicBezTo>
                  <a:cubicBezTo>
                    <a:pt x="217" y="148"/>
                    <a:pt x="218" y="147"/>
                    <a:pt x="218" y="147"/>
                  </a:cubicBezTo>
                  <a:cubicBezTo>
                    <a:pt x="218" y="146"/>
                    <a:pt x="218" y="146"/>
                    <a:pt x="218" y="145"/>
                  </a:cubicBezTo>
                  <a:cubicBezTo>
                    <a:pt x="218" y="145"/>
                    <a:pt x="217" y="144"/>
                    <a:pt x="217" y="144"/>
                  </a:cubicBezTo>
                  <a:cubicBezTo>
                    <a:pt x="216" y="144"/>
                    <a:pt x="213" y="142"/>
                    <a:pt x="210" y="141"/>
                  </a:cubicBezTo>
                  <a:cubicBezTo>
                    <a:pt x="211" y="140"/>
                    <a:pt x="211" y="138"/>
                    <a:pt x="211" y="137"/>
                  </a:cubicBezTo>
                  <a:cubicBezTo>
                    <a:pt x="214" y="137"/>
                    <a:pt x="218" y="137"/>
                    <a:pt x="218" y="137"/>
                  </a:cubicBezTo>
                  <a:cubicBezTo>
                    <a:pt x="219" y="137"/>
                    <a:pt x="220" y="137"/>
                    <a:pt x="220" y="137"/>
                  </a:cubicBezTo>
                  <a:cubicBezTo>
                    <a:pt x="220" y="137"/>
                    <a:pt x="221" y="136"/>
                    <a:pt x="221" y="135"/>
                  </a:cubicBezTo>
                  <a:cubicBezTo>
                    <a:pt x="221" y="135"/>
                    <a:pt x="221" y="134"/>
                    <a:pt x="221" y="134"/>
                  </a:cubicBezTo>
                  <a:cubicBezTo>
                    <a:pt x="220" y="133"/>
                    <a:pt x="220" y="133"/>
                    <a:pt x="219" y="133"/>
                  </a:cubicBezTo>
                  <a:cubicBezTo>
                    <a:pt x="219" y="132"/>
                    <a:pt x="216" y="132"/>
                    <a:pt x="213" y="131"/>
                  </a:cubicBezTo>
                  <a:cubicBezTo>
                    <a:pt x="213" y="129"/>
                    <a:pt x="213" y="128"/>
                    <a:pt x="214" y="126"/>
                  </a:cubicBezTo>
                  <a:cubicBezTo>
                    <a:pt x="216" y="126"/>
                    <a:pt x="220" y="126"/>
                    <a:pt x="220" y="126"/>
                  </a:cubicBezTo>
                  <a:cubicBezTo>
                    <a:pt x="221" y="126"/>
                    <a:pt x="222" y="126"/>
                    <a:pt x="222" y="125"/>
                  </a:cubicBezTo>
                  <a:cubicBezTo>
                    <a:pt x="222" y="125"/>
                    <a:pt x="223" y="125"/>
                    <a:pt x="223" y="124"/>
                  </a:cubicBezTo>
                  <a:cubicBezTo>
                    <a:pt x="223" y="123"/>
                    <a:pt x="223" y="123"/>
                    <a:pt x="222" y="122"/>
                  </a:cubicBezTo>
                  <a:cubicBezTo>
                    <a:pt x="222" y="122"/>
                    <a:pt x="222" y="121"/>
                    <a:pt x="221" y="121"/>
                  </a:cubicBezTo>
                  <a:cubicBezTo>
                    <a:pt x="220" y="121"/>
                    <a:pt x="217" y="121"/>
                    <a:pt x="214" y="120"/>
                  </a:cubicBezTo>
                  <a:cubicBezTo>
                    <a:pt x="214" y="118"/>
                    <a:pt x="214" y="117"/>
                    <a:pt x="214" y="115"/>
                  </a:cubicBezTo>
                  <a:cubicBezTo>
                    <a:pt x="217" y="115"/>
                    <a:pt x="221" y="115"/>
                    <a:pt x="221" y="115"/>
                  </a:cubicBezTo>
                  <a:close/>
                  <a:moveTo>
                    <a:pt x="112" y="201"/>
                  </a:moveTo>
                  <a:cubicBezTo>
                    <a:pt x="63" y="201"/>
                    <a:pt x="23" y="161"/>
                    <a:pt x="23" y="112"/>
                  </a:cubicBezTo>
                  <a:cubicBezTo>
                    <a:pt x="23" y="63"/>
                    <a:pt x="63" y="23"/>
                    <a:pt x="112" y="23"/>
                  </a:cubicBezTo>
                  <a:cubicBezTo>
                    <a:pt x="161" y="23"/>
                    <a:pt x="201" y="63"/>
                    <a:pt x="201" y="112"/>
                  </a:cubicBezTo>
                  <a:cubicBezTo>
                    <a:pt x="201" y="161"/>
                    <a:pt x="161" y="201"/>
                    <a:pt x="112" y="2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v</a:t>
              </a:r>
              <a:endParaRPr lang="en-US" dirty="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0547130" y="5515065"/>
            <a:ext cx="789305" cy="792480"/>
            <a:chOff x="10191265" y="5713842"/>
            <a:chExt cx="789305" cy="792480"/>
          </a:xfrm>
        </p:grpSpPr>
        <p:pic>
          <p:nvPicPr>
            <p:cNvPr id="38" name="图形 37" descr="婚戒"/>
            <p:cNvPicPr>
              <a:picLocks noChangeAspect="1"/>
            </p:cNvPicPr>
            <p:nvPr/>
          </p:nvPicPr>
          <p:blipFill>
            <a:blip r:embed="rId6" cstate="email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43658" y="5775319"/>
              <a:ext cx="669527" cy="669527"/>
            </a:xfrm>
            <a:prstGeom prst="rect">
              <a:avLst/>
            </a:prstGeom>
          </p:spPr>
        </p:pic>
        <p:sp>
          <p:nvSpPr>
            <p:cNvPr id="73" name="Freeform 17"/>
            <p:cNvSpPr>
              <a:spLocks noEditPoints="1"/>
            </p:cNvSpPr>
            <p:nvPr/>
          </p:nvSpPr>
          <p:spPr bwMode="auto">
            <a:xfrm>
              <a:off x="10191265" y="5713842"/>
              <a:ext cx="789305" cy="792480"/>
            </a:xfrm>
            <a:custGeom>
              <a:avLst/>
              <a:gdLst>
                <a:gd name="T0" fmla="*/ 214 w 223"/>
                <a:gd name="T1" fmla="*/ 105 h 224"/>
                <a:gd name="T2" fmla="*/ 213 w 223"/>
                <a:gd name="T3" fmla="*/ 94 h 224"/>
                <a:gd name="T4" fmla="*/ 210 w 223"/>
                <a:gd name="T5" fmla="*/ 83 h 224"/>
                <a:gd name="T6" fmla="*/ 207 w 223"/>
                <a:gd name="T7" fmla="*/ 73 h 224"/>
                <a:gd name="T8" fmla="*/ 202 w 223"/>
                <a:gd name="T9" fmla="*/ 64 h 224"/>
                <a:gd name="T10" fmla="*/ 197 w 223"/>
                <a:gd name="T11" fmla="*/ 54 h 224"/>
                <a:gd name="T12" fmla="*/ 190 w 223"/>
                <a:gd name="T13" fmla="*/ 46 h 224"/>
                <a:gd name="T14" fmla="*/ 183 w 223"/>
                <a:gd name="T15" fmla="*/ 38 h 224"/>
                <a:gd name="T16" fmla="*/ 175 w 223"/>
                <a:gd name="T17" fmla="*/ 31 h 224"/>
                <a:gd name="T18" fmla="*/ 166 w 223"/>
                <a:gd name="T19" fmla="*/ 25 h 224"/>
                <a:gd name="T20" fmla="*/ 156 w 223"/>
                <a:gd name="T21" fmla="*/ 20 h 224"/>
                <a:gd name="T22" fmla="*/ 146 w 223"/>
                <a:gd name="T23" fmla="*/ 15 h 224"/>
                <a:gd name="T24" fmla="*/ 136 w 223"/>
                <a:gd name="T25" fmla="*/ 12 h 224"/>
                <a:gd name="T26" fmla="*/ 125 w 223"/>
                <a:gd name="T27" fmla="*/ 10 h 224"/>
                <a:gd name="T28" fmla="*/ 115 w 223"/>
                <a:gd name="T29" fmla="*/ 9 h 224"/>
                <a:gd name="T30" fmla="*/ 104 w 223"/>
                <a:gd name="T31" fmla="*/ 10 h 224"/>
                <a:gd name="T32" fmla="*/ 93 w 223"/>
                <a:gd name="T33" fmla="*/ 11 h 224"/>
                <a:gd name="T34" fmla="*/ 83 w 223"/>
                <a:gd name="T35" fmla="*/ 14 h 224"/>
                <a:gd name="T36" fmla="*/ 73 w 223"/>
                <a:gd name="T37" fmla="*/ 17 h 224"/>
                <a:gd name="T38" fmla="*/ 63 w 223"/>
                <a:gd name="T39" fmla="*/ 22 h 224"/>
                <a:gd name="T40" fmla="*/ 54 w 223"/>
                <a:gd name="T41" fmla="*/ 27 h 224"/>
                <a:gd name="T42" fmla="*/ 45 w 223"/>
                <a:gd name="T43" fmla="*/ 34 h 224"/>
                <a:gd name="T44" fmla="*/ 38 w 223"/>
                <a:gd name="T45" fmla="*/ 41 h 224"/>
                <a:gd name="T46" fmla="*/ 30 w 223"/>
                <a:gd name="T47" fmla="*/ 49 h 224"/>
                <a:gd name="T48" fmla="*/ 24 w 223"/>
                <a:gd name="T49" fmla="*/ 58 h 224"/>
                <a:gd name="T50" fmla="*/ 19 w 223"/>
                <a:gd name="T51" fmla="*/ 68 h 224"/>
                <a:gd name="T52" fmla="*/ 15 w 223"/>
                <a:gd name="T53" fmla="*/ 78 h 224"/>
                <a:gd name="T54" fmla="*/ 12 w 223"/>
                <a:gd name="T55" fmla="*/ 88 h 224"/>
                <a:gd name="T56" fmla="*/ 10 w 223"/>
                <a:gd name="T57" fmla="*/ 98 h 224"/>
                <a:gd name="T58" fmla="*/ 9 w 223"/>
                <a:gd name="T59" fmla="*/ 109 h 224"/>
                <a:gd name="T60" fmla="*/ 9 w 223"/>
                <a:gd name="T61" fmla="*/ 120 h 224"/>
                <a:gd name="T62" fmla="*/ 11 w 223"/>
                <a:gd name="T63" fmla="*/ 131 h 224"/>
                <a:gd name="T64" fmla="*/ 13 w 223"/>
                <a:gd name="T65" fmla="*/ 141 h 224"/>
                <a:gd name="T66" fmla="*/ 17 w 223"/>
                <a:gd name="T67" fmla="*/ 151 h 224"/>
                <a:gd name="T68" fmla="*/ 21 w 223"/>
                <a:gd name="T69" fmla="*/ 161 h 224"/>
                <a:gd name="T70" fmla="*/ 27 w 223"/>
                <a:gd name="T71" fmla="*/ 170 h 224"/>
                <a:gd name="T72" fmla="*/ 33 w 223"/>
                <a:gd name="T73" fmla="*/ 179 h 224"/>
                <a:gd name="T74" fmla="*/ 41 w 223"/>
                <a:gd name="T75" fmla="*/ 187 h 224"/>
                <a:gd name="T76" fmla="*/ 49 w 223"/>
                <a:gd name="T77" fmla="*/ 194 h 224"/>
                <a:gd name="T78" fmla="*/ 58 w 223"/>
                <a:gd name="T79" fmla="*/ 200 h 224"/>
                <a:gd name="T80" fmla="*/ 67 w 223"/>
                <a:gd name="T81" fmla="*/ 205 h 224"/>
                <a:gd name="T82" fmla="*/ 77 w 223"/>
                <a:gd name="T83" fmla="*/ 209 h 224"/>
                <a:gd name="T84" fmla="*/ 87 w 223"/>
                <a:gd name="T85" fmla="*/ 212 h 224"/>
                <a:gd name="T86" fmla="*/ 98 w 223"/>
                <a:gd name="T87" fmla="*/ 214 h 224"/>
                <a:gd name="T88" fmla="*/ 109 w 223"/>
                <a:gd name="T89" fmla="*/ 215 h 224"/>
                <a:gd name="T90" fmla="*/ 119 w 223"/>
                <a:gd name="T91" fmla="*/ 215 h 224"/>
                <a:gd name="T92" fmla="*/ 130 w 223"/>
                <a:gd name="T93" fmla="*/ 213 h 224"/>
                <a:gd name="T94" fmla="*/ 141 w 223"/>
                <a:gd name="T95" fmla="*/ 211 h 224"/>
                <a:gd name="T96" fmla="*/ 151 w 223"/>
                <a:gd name="T97" fmla="*/ 207 h 224"/>
                <a:gd name="T98" fmla="*/ 160 w 223"/>
                <a:gd name="T99" fmla="*/ 203 h 224"/>
                <a:gd name="T100" fmla="*/ 170 w 223"/>
                <a:gd name="T101" fmla="*/ 197 h 224"/>
                <a:gd name="T102" fmla="*/ 178 w 223"/>
                <a:gd name="T103" fmla="*/ 191 h 224"/>
                <a:gd name="T104" fmla="*/ 186 w 223"/>
                <a:gd name="T105" fmla="*/ 183 h 224"/>
                <a:gd name="T106" fmla="*/ 193 w 223"/>
                <a:gd name="T107" fmla="*/ 175 h 224"/>
                <a:gd name="T108" fmla="*/ 199 w 223"/>
                <a:gd name="T109" fmla="*/ 166 h 224"/>
                <a:gd name="T110" fmla="*/ 204 w 223"/>
                <a:gd name="T111" fmla="*/ 157 h 224"/>
                <a:gd name="T112" fmla="*/ 208 w 223"/>
                <a:gd name="T113" fmla="*/ 147 h 224"/>
                <a:gd name="T114" fmla="*/ 211 w 223"/>
                <a:gd name="T115" fmla="*/ 137 h 224"/>
                <a:gd name="T116" fmla="*/ 214 w 223"/>
                <a:gd name="T117" fmla="*/ 126 h 224"/>
                <a:gd name="T118" fmla="*/ 214 w 223"/>
                <a:gd name="T119" fmla="*/ 11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" h="224">
                  <a:moveTo>
                    <a:pt x="221" y="115"/>
                  </a:moveTo>
                  <a:cubicBezTo>
                    <a:pt x="222" y="115"/>
                    <a:pt x="222" y="114"/>
                    <a:pt x="223" y="114"/>
                  </a:cubicBezTo>
                  <a:cubicBezTo>
                    <a:pt x="223" y="113"/>
                    <a:pt x="223" y="113"/>
                    <a:pt x="223" y="112"/>
                  </a:cubicBezTo>
                  <a:cubicBezTo>
                    <a:pt x="223" y="112"/>
                    <a:pt x="223" y="111"/>
                    <a:pt x="223" y="111"/>
                  </a:cubicBezTo>
                  <a:cubicBezTo>
                    <a:pt x="222" y="110"/>
                    <a:pt x="222" y="110"/>
                    <a:pt x="221" y="110"/>
                  </a:cubicBezTo>
                  <a:cubicBezTo>
                    <a:pt x="221" y="110"/>
                    <a:pt x="217" y="109"/>
                    <a:pt x="214" y="109"/>
                  </a:cubicBezTo>
                  <a:cubicBezTo>
                    <a:pt x="214" y="108"/>
                    <a:pt x="214" y="106"/>
                    <a:pt x="214" y="105"/>
                  </a:cubicBezTo>
                  <a:cubicBezTo>
                    <a:pt x="217" y="104"/>
                    <a:pt x="220" y="103"/>
                    <a:pt x="221" y="103"/>
                  </a:cubicBezTo>
                  <a:cubicBezTo>
                    <a:pt x="222" y="103"/>
                    <a:pt x="222" y="103"/>
                    <a:pt x="222" y="102"/>
                  </a:cubicBezTo>
                  <a:cubicBezTo>
                    <a:pt x="223" y="102"/>
                    <a:pt x="223" y="101"/>
                    <a:pt x="223" y="101"/>
                  </a:cubicBezTo>
                  <a:cubicBezTo>
                    <a:pt x="223" y="100"/>
                    <a:pt x="222" y="99"/>
                    <a:pt x="222" y="99"/>
                  </a:cubicBezTo>
                  <a:cubicBezTo>
                    <a:pt x="222" y="99"/>
                    <a:pt x="221" y="98"/>
                    <a:pt x="220" y="98"/>
                  </a:cubicBezTo>
                  <a:cubicBezTo>
                    <a:pt x="220" y="98"/>
                    <a:pt x="216" y="98"/>
                    <a:pt x="214" y="98"/>
                  </a:cubicBezTo>
                  <a:cubicBezTo>
                    <a:pt x="213" y="97"/>
                    <a:pt x="213" y="95"/>
                    <a:pt x="213" y="94"/>
                  </a:cubicBezTo>
                  <a:cubicBezTo>
                    <a:pt x="216" y="93"/>
                    <a:pt x="219" y="92"/>
                    <a:pt x="219" y="92"/>
                  </a:cubicBezTo>
                  <a:cubicBezTo>
                    <a:pt x="220" y="92"/>
                    <a:pt x="220" y="91"/>
                    <a:pt x="221" y="91"/>
                  </a:cubicBezTo>
                  <a:cubicBezTo>
                    <a:pt x="221" y="90"/>
                    <a:pt x="221" y="90"/>
                    <a:pt x="221" y="89"/>
                  </a:cubicBezTo>
                  <a:cubicBezTo>
                    <a:pt x="221" y="88"/>
                    <a:pt x="220" y="88"/>
                    <a:pt x="220" y="88"/>
                  </a:cubicBezTo>
                  <a:cubicBezTo>
                    <a:pt x="220" y="87"/>
                    <a:pt x="219" y="87"/>
                    <a:pt x="218" y="87"/>
                  </a:cubicBezTo>
                  <a:cubicBezTo>
                    <a:pt x="218" y="87"/>
                    <a:pt x="214" y="88"/>
                    <a:pt x="211" y="88"/>
                  </a:cubicBezTo>
                  <a:cubicBezTo>
                    <a:pt x="211" y="86"/>
                    <a:pt x="211" y="85"/>
                    <a:pt x="210" y="83"/>
                  </a:cubicBezTo>
                  <a:cubicBezTo>
                    <a:pt x="213" y="82"/>
                    <a:pt x="216" y="81"/>
                    <a:pt x="217" y="81"/>
                  </a:cubicBezTo>
                  <a:cubicBezTo>
                    <a:pt x="217" y="80"/>
                    <a:pt x="218" y="80"/>
                    <a:pt x="218" y="79"/>
                  </a:cubicBezTo>
                  <a:cubicBezTo>
                    <a:pt x="218" y="79"/>
                    <a:pt x="218" y="78"/>
                    <a:pt x="218" y="78"/>
                  </a:cubicBezTo>
                  <a:cubicBezTo>
                    <a:pt x="218" y="77"/>
                    <a:pt x="217" y="77"/>
                    <a:pt x="217" y="76"/>
                  </a:cubicBezTo>
                  <a:cubicBezTo>
                    <a:pt x="216" y="76"/>
                    <a:pt x="216" y="76"/>
                    <a:pt x="215" y="76"/>
                  </a:cubicBezTo>
                  <a:cubicBezTo>
                    <a:pt x="214" y="76"/>
                    <a:pt x="211" y="77"/>
                    <a:pt x="208" y="78"/>
                  </a:cubicBezTo>
                  <a:cubicBezTo>
                    <a:pt x="208" y="76"/>
                    <a:pt x="207" y="75"/>
                    <a:pt x="207" y="73"/>
                  </a:cubicBezTo>
                  <a:cubicBezTo>
                    <a:pt x="209" y="72"/>
                    <a:pt x="212" y="70"/>
                    <a:pt x="213" y="70"/>
                  </a:cubicBezTo>
                  <a:cubicBezTo>
                    <a:pt x="213" y="69"/>
                    <a:pt x="214" y="69"/>
                    <a:pt x="214" y="68"/>
                  </a:cubicBezTo>
                  <a:cubicBezTo>
                    <a:pt x="214" y="68"/>
                    <a:pt x="214" y="67"/>
                    <a:pt x="214" y="67"/>
                  </a:cubicBezTo>
                  <a:cubicBezTo>
                    <a:pt x="213" y="66"/>
                    <a:pt x="213" y="66"/>
                    <a:pt x="212" y="66"/>
                  </a:cubicBezTo>
                  <a:cubicBezTo>
                    <a:pt x="212" y="65"/>
                    <a:pt x="211" y="65"/>
                    <a:pt x="211" y="65"/>
                  </a:cubicBezTo>
                  <a:cubicBezTo>
                    <a:pt x="210" y="66"/>
                    <a:pt x="207" y="67"/>
                    <a:pt x="204" y="68"/>
                  </a:cubicBezTo>
                  <a:cubicBezTo>
                    <a:pt x="204" y="66"/>
                    <a:pt x="203" y="65"/>
                    <a:pt x="202" y="64"/>
                  </a:cubicBezTo>
                  <a:cubicBezTo>
                    <a:pt x="205" y="62"/>
                    <a:pt x="207" y="60"/>
                    <a:pt x="208" y="60"/>
                  </a:cubicBezTo>
                  <a:cubicBezTo>
                    <a:pt x="208" y="59"/>
                    <a:pt x="209" y="59"/>
                    <a:pt x="209" y="58"/>
                  </a:cubicBezTo>
                  <a:cubicBezTo>
                    <a:pt x="209" y="57"/>
                    <a:pt x="209" y="57"/>
                    <a:pt x="208" y="56"/>
                  </a:cubicBezTo>
                  <a:cubicBezTo>
                    <a:pt x="208" y="56"/>
                    <a:pt x="208" y="55"/>
                    <a:pt x="207" y="55"/>
                  </a:cubicBezTo>
                  <a:cubicBezTo>
                    <a:pt x="207" y="55"/>
                    <a:pt x="206" y="55"/>
                    <a:pt x="205" y="55"/>
                  </a:cubicBezTo>
                  <a:cubicBezTo>
                    <a:pt x="205" y="56"/>
                    <a:pt x="202" y="57"/>
                    <a:pt x="199" y="58"/>
                  </a:cubicBezTo>
                  <a:cubicBezTo>
                    <a:pt x="198" y="57"/>
                    <a:pt x="197" y="56"/>
                    <a:pt x="197" y="54"/>
                  </a:cubicBezTo>
                  <a:cubicBezTo>
                    <a:pt x="199" y="52"/>
                    <a:pt x="201" y="50"/>
                    <a:pt x="202" y="50"/>
                  </a:cubicBezTo>
                  <a:cubicBezTo>
                    <a:pt x="202" y="49"/>
                    <a:pt x="202" y="49"/>
                    <a:pt x="202" y="48"/>
                  </a:cubicBezTo>
                  <a:cubicBezTo>
                    <a:pt x="203" y="48"/>
                    <a:pt x="202" y="47"/>
                    <a:pt x="202" y="46"/>
                  </a:cubicBezTo>
                  <a:cubicBezTo>
                    <a:pt x="202" y="46"/>
                    <a:pt x="201" y="46"/>
                    <a:pt x="201" y="46"/>
                  </a:cubicBezTo>
                  <a:cubicBezTo>
                    <a:pt x="200" y="45"/>
                    <a:pt x="199" y="45"/>
                    <a:pt x="199" y="46"/>
                  </a:cubicBezTo>
                  <a:cubicBezTo>
                    <a:pt x="198" y="46"/>
                    <a:pt x="196" y="48"/>
                    <a:pt x="193" y="49"/>
                  </a:cubicBezTo>
                  <a:cubicBezTo>
                    <a:pt x="192" y="48"/>
                    <a:pt x="191" y="47"/>
                    <a:pt x="190" y="46"/>
                  </a:cubicBezTo>
                  <a:cubicBezTo>
                    <a:pt x="192" y="44"/>
                    <a:pt x="194" y="41"/>
                    <a:pt x="195" y="41"/>
                  </a:cubicBezTo>
                  <a:cubicBezTo>
                    <a:pt x="195" y="40"/>
                    <a:pt x="195" y="40"/>
                    <a:pt x="195" y="39"/>
                  </a:cubicBezTo>
                  <a:cubicBezTo>
                    <a:pt x="195" y="38"/>
                    <a:pt x="195" y="38"/>
                    <a:pt x="195" y="37"/>
                  </a:cubicBezTo>
                  <a:cubicBezTo>
                    <a:pt x="194" y="37"/>
                    <a:pt x="194" y="37"/>
                    <a:pt x="193" y="37"/>
                  </a:cubicBezTo>
                  <a:cubicBezTo>
                    <a:pt x="193" y="37"/>
                    <a:pt x="192" y="37"/>
                    <a:pt x="191" y="37"/>
                  </a:cubicBezTo>
                  <a:cubicBezTo>
                    <a:pt x="191" y="37"/>
                    <a:pt x="188" y="39"/>
                    <a:pt x="186" y="41"/>
                  </a:cubicBezTo>
                  <a:cubicBezTo>
                    <a:pt x="185" y="40"/>
                    <a:pt x="184" y="39"/>
                    <a:pt x="183" y="38"/>
                  </a:cubicBezTo>
                  <a:cubicBezTo>
                    <a:pt x="184" y="36"/>
                    <a:pt x="186" y="33"/>
                    <a:pt x="187" y="32"/>
                  </a:cubicBezTo>
                  <a:cubicBezTo>
                    <a:pt x="187" y="32"/>
                    <a:pt x="187" y="31"/>
                    <a:pt x="187" y="31"/>
                  </a:cubicBezTo>
                  <a:cubicBezTo>
                    <a:pt x="187" y="30"/>
                    <a:pt x="187" y="30"/>
                    <a:pt x="186" y="29"/>
                  </a:cubicBezTo>
                  <a:cubicBezTo>
                    <a:pt x="186" y="29"/>
                    <a:pt x="185" y="29"/>
                    <a:pt x="185" y="29"/>
                  </a:cubicBezTo>
                  <a:cubicBezTo>
                    <a:pt x="184" y="29"/>
                    <a:pt x="184" y="29"/>
                    <a:pt x="183" y="29"/>
                  </a:cubicBezTo>
                  <a:cubicBezTo>
                    <a:pt x="183" y="30"/>
                    <a:pt x="180" y="32"/>
                    <a:pt x="178" y="34"/>
                  </a:cubicBezTo>
                  <a:cubicBezTo>
                    <a:pt x="177" y="33"/>
                    <a:pt x="176" y="32"/>
                    <a:pt x="175" y="31"/>
                  </a:cubicBezTo>
                  <a:cubicBezTo>
                    <a:pt x="176" y="28"/>
                    <a:pt x="178" y="25"/>
                    <a:pt x="178" y="25"/>
                  </a:cubicBezTo>
                  <a:cubicBezTo>
                    <a:pt x="178" y="24"/>
                    <a:pt x="178" y="24"/>
                    <a:pt x="178" y="23"/>
                  </a:cubicBezTo>
                  <a:cubicBezTo>
                    <a:pt x="178" y="23"/>
                    <a:pt x="178" y="22"/>
                    <a:pt x="177" y="22"/>
                  </a:cubicBezTo>
                  <a:cubicBezTo>
                    <a:pt x="177" y="21"/>
                    <a:pt x="176" y="21"/>
                    <a:pt x="176" y="21"/>
                  </a:cubicBezTo>
                  <a:cubicBezTo>
                    <a:pt x="175" y="21"/>
                    <a:pt x="175" y="22"/>
                    <a:pt x="174" y="22"/>
                  </a:cubicBezTo>
                  <a:cubicBezTo>
                    <a:pt x="174" y="23"/>
                    <a:pt x="172" y="25"/>
                    <a:pt x="170" y="27"/>
                  </a:cubicBezTo>
                  <a:cubicBezTo>
                    <a:pt x="168" y="26"/>
                    <a:pt x="167" y="26"/>
                    <a:pt x="166" y="25"/>
                  </a:cubicBezTo>
                  <a:cubicBezTo>
                    <a:pt x="167" y="22"/>
                    <a:pt x="168" y="19"/>
                    <a:pt x="169" y="18"/>
                  </a:cubicBezTo>
                  <a:cubicBezTo>
                    <a:pt x="169" y="18"/>
                    <a:pt x="169" y="17"/>
                    <a:pt x="169" y="17"/>
                  </a:cubicBezTo>
                  <a:cubicBezTo>
                    <a:pt x="168" y="16"/>
                    <a:pt x="168" y="16"/>
                    <a:pt x="168" y="15"/>
                  </a:cubicBezTo>
                  <a:cubicBezTo>
                    <a:pt x="167" y="15"/>
                    <a:pt x="166" y="15"/>
                    <a:pt x="166" y="15"/>
                  </a:cubicBezTo>
                  <a:cubicBezTo>
                    <a:pt x="165" y="15"/>
                    <a:pt x="165" y="16"/>
                    <a:pt x="164" y="16"/>
                  </a:cubicBezTo>
                  <a:cubicBezTo>
                    <a:pt x="164" y="17"/>
                    <a:pt x="162" y="19"/>
                    <a:pt x="160" y="22"/>
                  </a:cubicBezTo>
                  <a:cubicBezTo>
                    <a:pt x="159" y="21"/>
                    <a:pt x="158" y="20"/>
                    <a:pt x="156" y="20"/>
                  </a:cubicBezTo>
                  <a:cubicBezTo>
                    <a:pt x="157" y="17"/>
                    <a:pt x="158" y="14"/>
                    <a:pt x="159" y="13"/>
                  </a:cubicBezTo>
                  <a:cubicBezTo>
                    <a:pt x="159" y="12"/>
                    <a:pt x="159" y="12"/>
                    <a:pt x="158" y="11"/>
                  </a:cubicBezTo>
                  <a:cubicBezTo>
                    <a:pt x="158" y="11"/>
                    <a:pt x="158" y="10"/>
                    <a:pt x="157" y="10"/>
                  </a:cubicBezTo>
                  <a:cubicBezTo>
                    <a:pt x="157" y="10"/>
                    <a:pt x="156" y="10"/>
                    <a:pt x="155" y="10"/>
                  </a:cubicBezTo>
                  <a:cubicBezTo>
                    <a:pt x="155" y="10"/>
                    <a:pt x="154" y="10"/>
                    <a:pt x="154" y="11"/>
                  </a:cubicBezTo>
                  <a:cubicBezTo>
                    <a:pt x="154" y="12"/>
                    <a:pt x="152" y="14"/>
                    <a:pt x="151" y="17"/>
                  </a:cubicBezTo>
                  <a:cubicBezTo>
                    <a:pt x="149" y="17"/>
                    <a:pt x="148" y="16"/>
                    <a:pt x="146" y="15"/>
                  </a:cubicBezTo>
                  <a:cubicBezTo>
                    <a:pt x="147" y="13"/>
                    <a:pt x="148" y="9"/>
                    <a:pt x="148" y="9"/>
                  </a:cubicBezTo>
                  <a:cubicBezTo>
                    <a:pt x="148" y="8"/>
                    <a:pt x="148" y="8"/>
                    <a:pt x="148" y="7"/>
                  </a:cubicBezTo>
                  <a:cubicBezTo>
                    <a:pt x="147" y="6"/>
                    <a:pt x="147" y="6"/>
                    <a:pt x="146" y="6"/>
                  </a:cubicBezTo>
                  <a:cubicBezTo>
                    <a:pt x="146" y="6"/>
                    <a:pt x="145" y="6"/>
                    <a:pt x="144" y="6"/>
                  </a:cubicBezTo>
                  <a:cubicBezTo>
                    <a:pt x="144" y="6"/>
                    <a:pt x="144" y="7"/>
                    <a:pt x="143" y="7"/>
                  </a:cubicBezTo>
                  <a:cubicBezTo>
                    <a:pt x="143" y="8"/>
                    <a:pt x="142" y="11"/>
                    <a:pt x="141" y="14"/>
                  </a:cubicBezTo>
                  <a:cubicBezTo>
                    <a:pt x="139" y="13"/>
                    <a:pt x="138" y="13"/>
                    <a:pt x="136" y="12"/>
                  </a:cubicBezTo>
                  <a:cubicBezTo>
                    <a:pt x="136" y="9"/>
                    <a:pt x="137" y="6"/>
                    <a:pt x="137" y="5"/>
                  </a:cubicBezTo>
                  <a:cubicBezTo>
                    <a:pt x="137" y="5"/>
                    <a:pt x="137" y="4"/>
                    <a:pt x="136" y="4"/>
                  </a:cubicBezTo>
                  <a:cubicBezTo>
                    <a:pt x="136" y="3"/>
                    <a:pt x="136" y="3"/>
                    <a:pt x="135" y="3"/>
                  </a:cubicBezTo>
                  <a:cubicBezTo>
                    <a:pt x="134" y="3"/>
                    <a:pt x="134" y="3"/>
                    <a:pt x="133" y="3"/>
                  </a:cubicBezTo>
                  <a:cubicBezTo>
                    <a:pt x="133" y="3"/>
                    <a:pt x="132" y="4"/>
                    <a:pt x="132" y="4"/>
                  </a:cubicBezTo>
                  <a:cubicBezTo>
                    <a:pt x="132" y="5"/>
                    <a:pt x="131" y="8"/>
                    <a:pt x="130" y="11"/>
                  </a:cubicBezTo>
                  <a:cubicBezTo>
                    <a:pt x="129" y="11"/>
                    <a:pt x="127" y="10"/>
                    <a:pt x="125" y="10"/>
                  </a:cubicBezTo>
                  <a:cubicBezTo>
                    <a:pt x="125" y="7"/>
                    <a:pt x="126" y="4"/>
                    <a:pt x="126" y="3"/>
                  </a:cubicBezTo>
                  <a:cubicBezTo>
                    <a:pt x="126" y="3"/>
                    <a:pt x="125" y="2"/>
                    <a:pt x="125" y="2"/>
                  </a:cubicBezTo>
                  <a:cubicBezTo>
                    <a:pt x="125" y="1"/>
                    <a:pt x="124" y="1"/>
                    <a:pt x="123" y="1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2"/>
                    <a:pt x="121" y="2"/>
                    <a:pt x="121" y="3"/>
                  </a:cubicBezTo>
                  <a:cubicBezTo>
                    <a:pt x="121" y="4"/>
                    <a:pt x="120" y="7"/>
                    <a:pt x="119" y="10"/>
                  </a:cubicBezTo>
                  <a:cubicBezTo>
                    <a:pt x="118" y="10"/>
                    <a:pt x="116" y="9"/>
                    <a:pt x="115" y="9"/>
                  </a:cubicBezTo>
                  <a:cubicBezTo>
                    <a:pt x="115" y="6"/>
                    <a:pt x="114" y="3"/>
                    <a:pt x="114" y="3"/>
                  </a:cubicBezTo>
                  <a:cubicBezTo>
                    <a:pt x="114" y="2"/>
                    <a:pt x="114" y="1"/>
                    <a:pt x="113" y="1"/>
                  </a:cubicBezTo>
                  <a:cubicBezTo>
                    <a:pt x="113" y="1"/>
                    <a:pt x="112" y="0"/>
                    <a:pt x="112" y="0"/>
                  </a:cubicBezTo>
                  <a:cubicBezTo>
                    <a:pt x="111" y="0"/>
                    <a:pt x="111" y="1"/>
                    <a:pt x="110" y="1"/>
                  </a:cubicBezTo>
                  <a:cubicBezTo>
                    <a:pt x="110" y="1"/>
                    <a:pt x="109" y="2"/>
                    <a:pt x="109" y="3"/>
                  </a:cubicBezTo>
                  <a:cubicBezTo>
                    <a:pt x="109" y="3"/>
                    <a:pt x="109" y="6"/>
                    <a:pt x="109" y="9"/>
                  </a:cubicBezTo>
                  <a:cubicBezTo>
                    <a:pt x="107" y="9"/>
                    <a:pt x="106" y="10"/>
                    <a:pt x="104" y="10"/>
                  </a:cubicBezTo>
                  <a:cubicBezTo>
                    <a:pt x="103" y="7"/>
                    <a:pt x="103" y="4"/>
                    <a:pt x="103" y="3"/>
                  </a:cubicBezTo>
                  <a:cubicBezTo>
                    <a:pt x="103" y="2"/>
                    <a:pt x="102" y="2"/>
                    <a:pt x="102" y="1"/>
                  </a:cubicBezTo>
                  <a:cubicBezTo>
                    <a:pt x="101" y="1"/>
                    <a:pt x="101" y="1"/>
                    <a:pt x="100" y="1"/>
                  </a:cubicBezTo>
                  <a:cubicBezTo>
                    <a:pt x="99" y="1"/>
                    <a:pt x="99" y="1"/>
                    <a:pt x="99" y="2"/>
                  </a:cubicBezTo>
                  <a:cubicBezTo>
                    <a:pt x="98" y="2"/>
                    <a:pt x="98" y="3"/>
                    <a:pt x="98" y="3"/>
                  </a:cubicBezTo>
                  <a:cubicBezTo>
                    <a:pt x="98" y="4"/>
                    <a:pt x="98" y="7"/>
                    <a:pt x="98" y="10"/>
                  </a:cubicBezTo>
                  <a:cubicBezTo>
                    <a:pt x="96" y="10"/>
                    <a:pt x="95" y="11"/>
                    <a:pt x="93" y="11"/>
                  </a:cubicBezTo>
                  <a:cubicBezTo>
                    <a:pt x="92" y="8"/>
                    <a:pt x="92" y="5"/>
                    <a:pt x="91" y="4"/>
                  </a:cubicBezTo>
                  <a:cubicBezTo>
                    <a:pt x="91" y="4"/>
                    <a:pt x="91" y="3"/>
                    <a:pt x="90" y="3"/>
                  </a:cubicBezTo>
                  <a:cubicBezTo>
                    <a:pt x="90" y="3"/>
                    <a:pt x="89" y="3"/>
                    <a:pt x="89" y="3"/>
                  </a:cubicBezTo>
                  <a:cubicBezTo>
                    <a:pt x="88" y="3"/>
                    <a:pt x="87" y="3"/>
                    <a:pt x="87" y="4"/>
                  </a:cubicBezTo>
                  <a:cubicBezTo>
                    <a:pt x="87" y="4"/>
                    <a:pt x="87" y="5"/>
                    <a:pt x="87" y="5"/>
                  </a:cubicBezTo>
                  <a:cubicBezTo>
                    <a:pt x="87" y="6"/>
                    <a:pt x="87" y="9"/>
                    <a:pt x="87" y="12"/>
                  </a:cubicBezTo>
                  <a:cubicBezTo>
                    <a:pt x="86" y="13"/>
                    <a:pt x="84" y="13"/>
                    <a:pt x="83" y="14"/>
                  </a:cubicBezTo>
                  <a:cubicBezTo>
                    <a:pt x="82" y="11"/>
                    <a:pt x="80" y="8"/>
                    <a:pt x="80" y="7"/>
                  </a:cubicBezTo>
                  <a:cubicBezTo>
                    <a:pt x="80" y="7"/>
                    <a:pt x="80" y="6"/>
                    <a:pt x="79" y="6"/>
                  </a:cubicBezTo>
                  <a:cubicBezTo>
                    <a:pt x="78" y="6"/>
                    <a:pt x="78" y="6"/>
                    <a:pt x="77" y="6"/>
                  </a:cubicBezTo>
                  <a:cubicBezTo>
                    <a:pt x="77" y="6"/>
                    <a:pt x="76" y="6"/>
                    <a:pt x="76" y="7"/>
                  </a:cubicBezTo>
                  <a:cubicBezTo>
                    <a:pt x="76" y="8"/>
                    <a:pt x="76" y="8"/>
                    <a:pt x="76" y="9"/>
                  </a:cubicBezTo>
                  <a:cubicBezTo>
                    <a:pt x="76" y="9"/>
                    <a:pt x="76" y="13"/>
                    <a:pt x="77" y="15"/>
                  </a:cubicBezTo>
                  <a:cubicBezTo>
                    <a:pt x="76" y="16"/>
                    <a:pt x="74" y="17"/>
                    <a:pt x="73" y="17"/>
                  </a:cubicBezTo>
                  <a:cubicBezTo>
                    <a:pt x="71" y="14"/>
                    <a:pt x="70" y="12"/>
                    <a:pt x="69" y="11"/>
                  </a:cubicBezTo>
                  <a:cubicBezTo>
                    <a:pt x="69" y="10"/>
                    <a:pt x="69" y="10"/>
                    <a:pt x="68" y="10"/>
                  </a:cubicBezTo>
                  <a:cubicBezTo>
                    <a:pt x="68" y="10"/>
                    <a:pt x="67" y="10"/>
                    <a:pt x="66" y="10"/>
                  </a:cubicBezTo>
                  <a:cubicBezTo>
                    <a:pt x="66" y="10"/>
                    <a:pt x="65" y="11"/>
                    <a:pt x="65" y="11"/>
                  </a:cubicBezTo>
                  <a:cubicBezTo>
                    <a:pt x="65" y="12"/>
                    <a:pt x="65" y="12"/>
                    <a:pt x="65" y="13"/>
                  </a:cubicBezTo>
                  <a:cubicBezTo>
                    <a:pt x="65" y="14"/>
                    <a:pt x="66" y="17"/>
                    <a:pt x="67" y="20"/>
                  </a:cubicBezTo>
                  <a:cubicBezTo>
                    <a:pt x="66" y="20"/>
                    <a:pt x="64" y="21"/>
                    <a:pt x="63" y="22"/>
                  </a:cubicBezTo>
                  <a:cubicBezTo>
                    <a:pt x="61" y="19"/>
                    <a:pt x="59" y="17"/>
                    <a:pt x="59" y="16"/>
                  </a:cubicBezTo>
                  <a:cubicBezTo>
                    <a:pt x="59" y="16"/>
                    <a:pt x="58" y="15"/>
                    <a:pt x="58" y="15"/>
                  </a:cubicBezTo>
                  <a:cubicBezTo>
                    <a:pt x="57" y="15"/>
                    <a:pt x="56" y="15"/>
                    <a:pt x="56" y="15"/>
                  </a:cubicBezTo>
                  <a:cubicBezTo>
                    <a:pt x="55" y="16"/>
                    <a:pt x="55" y="16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9"/>
                    <a:pt x="57" y="22"/>
                    <a:pt x="58" y="25"/>
                  </a:cubicBezTo>
                  <a:cubicBezTo>
                    <a:pt x="56" y="26"/>
                    <a:pt x="55" y="26"/>
                    <a:pt x="54" y="27"/>
                  </a:cubicBezTo>
                  <a:cubicBezTo>
                    <a:pt x="52" y="25"/>
                    <a:pt x="50" y="23"/>
                    <a:pt x="49" y="22"/>
                  </a:cubicBezTo>
                  <a:cubicBezTo>
                    <a:pt x="49" y="22"/>
                    <a:pt x="48" y="21"/>
                    <a:pt x="48" y="21"/>
                  </a:cubicBezTo>
                  <a:cubicBezTo>
                    <a:pt x="47" y="21"/>
                    <a:pt x="47" y="21"/>
                    <a:pt x="46" y="22"/>
                  </a:cubicBezTo>
                  <a:cubicBezTo>
                    <a:pt x="46" y="22"/>
                    <a:pt x="45" y="23"/>
                    <a:pt x="45" y="23"/>
                  </a:cubicBezTo>
                  <a:cubicBezTo>
                    <a:pt x="45" y="24"/>
                    <a:pt x="45" y="24"/>
                    <a:pt x="45" y="25"/>
                  </a:cubicBezTo>
                  <a:cubicBezTo>
                    <a:pt x="46" y="25"/>
                    <a:pt x="47" y="28"/>
                    <a:pt x="49" y="31"/>
                  </a:cubicBezTo>
                  <a:cubicBezTo>
                    <a:pt x="48" y="32"/>
                    <a:pt x="46" y="33"/>
                    <a:pt x="45" y="34"/>
                  </a:cubicBezTo>
                  <a:cubicBezTo>
                    <a:pt x="43" y="32"/>
                    <a:pt x="41" y="30"/>
                    <a:pt x="40" y="29"/>
                  </a:cubicBezTo>
                  <a:cubicBezTo>
                    <a:pt x="40" y="29"/>
                    <a:pt x="39" y="29"/>
                    <a:pt x="39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30"/>
                    <a:pt x="36" y="30"/>
                    <a:pt x="36" y="31"/>
                  </a:cubicBezTo>
                  <a:cubicBezTo>
                    <a:pt x="36" y="31"/>
                    <a:pt x="36" y="32"/>
                    <a:pt x="37" y="32"/>
                  </a:cubicBezTo>
                  <a:cubicBezTo>
                    <a:pt x="37" y="33"/>
                    <a:pt x="39" y="36"/>
                    <a:pt x="41" y="38"/>
                  </a:cubicBezTo>
                  <a:cubicBezTo>
                    <a:pt x="40" y="39"/>
                    <a:pt x="39" y="40"/>
                    <a:pt x="38" y="41"/>
                  </a:cubicBezTo>
                  <a:cubicBezTo>
                    <a:pt x="35" y="39"/>
                    <a:pt x="33" y="37"/>
                    <a:pt x="32" y="37"/>
                  </a:cubicBezTo>
                  <a:cubicBezTo>
                    <a:pt x="32" y="37"/>
                    <a:pt x="31" y="37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40"/>
                    <a:pt x="28" y="40"/>
                    <a:pt x="29" y="41"/>
                  </a:cubicBezTo>
                  <a:cubicBezTo>
                    <a:pt x="29" y="41"/>
                    <a:pt x="31" y="44"/>
                    <a:pt x="33" y="46"/>
                  </a:cubicBezTo>
                  <a:cubicBezTo>
                    <a:pt x="32" y="47"/>
                    <a:pt x="32" y="48"/>
                    <a:pt x="30" y="49"/>
                  </a:cubicBezTo>
                  <a:cubicBezTo>
                    <a:pt x="28" y="48"/>
                    <a:pt x="25" y="46"/>
                    <a:pt x="25" y="46"/>
                  </a:cubicBezTo>
                  <a:cubicBezTo>
                    <a:pt x="24" y="45"/>
                    <a:pt x="23" y="45"/>
                    <a:pt x="23" y="46"/>
                  </a:cubicBezTo>
                  <a:cubicBezTo>
                    <a:pt x="22" y="46"/>
                    <a:pt x="22" y="46"/>
                    <a:pt x="21" y="46"/>
                  </a:cubicBezTo>
                  <a:cubicBezTo>
                    <a:pt x="21" y="47"/>
                    <a:pt x="21" y="48"/>
                    <a:pt x="21" y="48"/>
                  </a:cubicBezTo>
                  <a:cubicBezTo>
                    <a:pt x="21" y="49"/>
                    <a:pt x="21" y="49"/>
                    <a:pt x="22" y="50"/>
                  </a:cubicBezTo>
                  <a:cubicBezTo>
                    <a:pt x="22" y="50"/>
                    <a:pt x="25" y="52"/>
                    <a:pt x="27" y="54"/>
                  </a:cubicBezTo>
                  <a:cubicBezTo>
                    <a:pt x="26" y="56"/>
                    <a:pt x="25" y="57"/>
                    <a:pt x="24" y="58"/>
                  </a:cubicBezTo>
                  <a:cubicBezTo>
                    <a:pt x="22" y="57"/>
                    <a:pt x="19" y="56"/>
                    <a:pt x="18" y="55"/>
                  </a:cubicBezTo>
                  <a:cubicBezTo>
                    <a:pt x="18" y="55"/>
                    <a:pt x="17" y="55"/>
                    <a:pt x="16" y="55"/>
                  </a:cubicBezTo>
                  <a:cubicBezTo>
                    <a:pt x="16" y="55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5" y="59"/>
                    <a:pt x="15" y="59"/>
                    <a:pt x="16" y="60"/>
                  </a:cubicBezTo>
                  <a:cubicBezTo>
                    <a:pt x="16" y="60"/>
                    <a:pt x="19" y="62"/>
                    <a:pt x="21" y="64"/>
                  </a:cubicBezTo>
                  <a:cubicBezTo>
                    <a:pt x="21" y="65"/>
                    <a:pt x="20" y="66"/>
                    <a:pt x="19" y="68"/>
                  </a:cubicBezTo>
                  <a:cubicBezTo>
                    <a:pt x="16" y="67"/>
                    <a:pt x="13" y="66"/>
                    <a:pt x="13" y="65"/>
                  </a:cubicBezTo>
                  <a:cubicBezTo>
                    <a:pt x="12" y="65"/>
                    <a:pt x="12" y="65"/>
                    <a:pt x="11" y="66"/>
                  </a:cubicBezTo>
                  <a:cubicBezTo>
                    <a:pt x="10" y="66"/>
                    <a:pt x="10" y="66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0" y="69"/>
                    <a:pt x="10" y="69"/>
                    <a:pt x="11" y="70"/>
                  </a:cubicBezTo>
                  <a:cubicBezTo>
                    <a:pt x="11" y="70"/>
                    <a:pt x="14" y="72"/>
                    <a:pt x="17" y="73"/>
                  </a:cubicBezTo>
                  <a:cubicBezTo>
                    <a:pt x="16" y="75"/>
                    <a:pt x="16" y="76"/>
                    <a:pt x="15" y="78"/>
                  </a:cubicBezTo>
                  <a:cubicBezTo>
                    <a:pt x="12" y="77"/>
                    <a:pt x="9" y="76"/>
                    <a:pt x="8" y="76"/>
                  </a:cubicBezTo>
                  <a:cubicBezTo>
                    <a:pt x="8" y="76"/>
                    <a:pt x="7" y="76"/>
                    <a:pt x="7" y="76"/>
                  </a:cubicBezTo>
                  <a:cubicBezTo>
                    <a:pt x="6" y="77"/>
                    <a:pt x="6" y="77"/>
                    <a:pt x="6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6" y="80"/>
                    <a:pt x="6" y="80"/>
                    <a:pt x="7" y="81"/>
                  </a:cubicBezTo>
                  <a:cubicBezTo>
                    <a:pt x="8" y="81"/>
                    <a:pt x="10" y="82"/>
                    <a:pt x="13" y="83"/>
                  </a:cubicBezTo>
                  <a:cubicBezTo>
                    <a:pt x="13" y="85"/>
                    <a:pt x="12" y="86"/>
                    <a:pt x="12" y="88"/>
                  </a:cubicBezTo>
                  <a:cubicBezTo>
                    <a:pt x="9" y="88"/>
                    <a:pt x="6" y="87"/>
                    <a:pt x="5" y="87"/>
                  </a:cubicBezTo>
                  <a:cubicBezTo>
                    <a:pt x="5" y="87"/>
                    <a:pt x="4" y="87"/>
                    <a:pt x="4" y="88"/>
                  </a:cubicBezTo>
                  <a:cubicBezTo>
                    <a:pt x="3" y="88"/>
                    <a:pt x="3" y="88"/>
                    <a:pt x="3" y="89"/>
                  </a:cubicBezTo>
                  <a:cubicBezTo>
                    <a:pt x="2" y="90"/>
                    <a:pt x="3" y="90"/>
                    <a:pt x="3" y="91"/>
                  </a:cubicBezTo>
                  <a:cubicBezTo>
                    <a:pt x="3" y="91"/>
                    <a:pt x="4" y="92"/>
                    <a:pt x="4" y="92"/>
                  </a:cubicBezTo>
                  <a:cubicBezTo>
                    <a:pt x="5" y="92"/>
                    <a:pt x="8" y="93"/>
                    <a:pt x="11" y="94"/>
                  </a:cubicBezTo>
                  <a:cubicBezTo>
                    <a:pt x="10" y="95"/>
                    <a:pt x="10" y="97"/>
                    <a:pt x="10" y="98"/>
                  </a:cubicBezTo>
                  <a:cubicBezTo>
                    <a:pt x="7" y="98"/>
                    <a:pt x="4" y="98"/>
                    <a:pt x="3" y="98"/>
                  </a:cubicBezTo>
                  <a:cubicBezTo>
                    <a:pt x="2" y="98"/>
                    <a:pt x="2" y="99"/>
                    <a:pt x="2" y="99"/>
                  </a:cubicBezTo>
                  <a:cubicBezTo>
                    <a:pt x="1" y="99"/>
                    <a:pt x="1" y="100"/>
                    <a:pt x="1" y="101"/>
                  </a:cubicBezTo>
                  <a:cubicBezTo>
                    <a:pt x="1" y="101"/>
                    <a:pt x="1" y="102"/>
                    <a:pt x="1" y="102"/>
                  </a:cubicBezTo>
                  <a:cubicBezTo>
                    <a:pt x="1" y="103"/>
                    <a:pt x="2" y="103"/>
                    <a:pt x="3" y="103"/>
                  </a:cubicBezTo>
                  <a:cubicBezTo>
                    <a:pt x="3" y="103"/>
                    <a:pt x="6" y="104"/>
                    <a:pt x="9" y="105"/>
                  </a:cubicBezTo>
                  <a:cubicBezTo>
                    <a:pt x="9" y="106"/>
                    <a:pt x="9" y="108"/>
                    <a:pt x="9" y="109"/>
                  </a:cubicBezTo>
                  <a:cubicBezTo>
                    <a:pt x="6" y="109"/>
                    <a:pt x="3" y="110"/>
                    <a:pt x="2" y="110"/>
                  </a:cubicBezTo>
                  <a:cubicBezTo>
                    <a:pt x="2" y="110"/>
                    <a:pt x="1" y="110"/>
                    <a:pt x="1" y="111"/>
                  </a:cubicBezTo>
                  <a:cubicBezTo>
                    <a:pt x="0" y="111"/>
                    <a:pt x="0" y="112"/>
                    <a:pt x="0" y="112"/>
                  </a:cubicBezTo>
                  <a:cubicBezTo>
                    <a:pt x="0" y="113"/>
                    <a:pt x="0" y="113"/>
                    <a:pt x="1" y="114"/>
                  </a:cubicBezTo>
                  <a:cubicBezTo>
                    <a:pt x="1" y="114"/>
                    <a:pt x="2" y="115"/>
                    <a:pt x="2" y="115"/>
                  </a:cubicBezTo>
                  <a:cubicBezTo>
                    <a:pt x="3" y="115"/>
                    <a:pt x="6" y="115"/>
                    <a:pt x="9" y="115"/>
                  </a:cubicBezTo>
                  <a:cubicBezTo>
                    <a:pt x="9" y="117"/>
                    <a:pt x="9" y="118"/>
                    <a:pt x="9" y="120"/>
                  </a:cubicBezTo>
                  <a:cubicBezTo>
                    <a:pt x="6" y="121"/>
                    <a:pt x="3" y="121"/>
                    <a:pt x="3" y="121"/>
                  </a:cubicBezTo>
                  <a:cubicBezTo>
                    <a:pt x="2" y="121"/>
                    <a:pt x="1" y="122"/>
                    <a:pt x="1" y="122"/>
                  </a:cubicBezTo>
                  <a:cubicBezTo>
                    <a:pt x="1" y="123"/>
                    <a:pt x="1" y="123"/>
                    <a:pt x="1" y="124"/>
                  </a:cubicBezTo>
                  <a:cubicBezTo>
                    <a:pt x="1" y="125"/>
                    <a:pt x="1" y="125"/>
                    <a:pt x="2" y="125"/>
                  </a:cubicBezTo>
                  <a:cubicBezTo>
                    <a:pt x="2" y="126"/>
                    <a:pt x="2" y="126"/>
                    <a:pt x="3" y="126"/>
                  </a:cubicBezTo>
                  <a:cubicBezTo>
                    <a:pt x="4" y="126"/>
                    <a:pt x="7" y="126"/>
                    <a:pt x="10" y="126"/>
                  </a:cubicBezTo>
                  <a:cubicBezTo>
                    <a:pt x="10" y="128"/>
                    <a:pt x="10" y="129"/>
                    <a:pt x="11" y="131"/>
                  </a:cubicBezTo>
                  <a:cubicBezTo>
                    <a:pt x="8" y="132"/>
                    <a:pt x="5" y="132"/>
                    <a:pt x="4" y="133"/>
                  </a:cubicBezTo>
                  <a:cubicBezTo>
                    <a:pt x="4" y="133"/>
                    <a:pt x="3" y="133"/>
                    <a:pt x="3" y="134"/>
                  </a:cubicBezTo>
                  <a:cubicBezTo>
                    <a:pt x="3" y="134"/>
                    <a:pt x="2" y="135"/>
                    <a:pt x="3" y="135"/>
                  </a:cubicBezTo>
                  <a:cubicBezTo>
                    <a:pt x="3" y="136"/>
                    <a:pt x="3" y="137"/>
                    <a:pt x="4" y="137"/>
                  </a:cubicBezTo>
                  <a:cubicBezTo>
                    <a:pt x="4" y="137"/>
                    <a:pt x="5" y="137"/>
                    <a:pt x="5" y="137"/>
                  </a:cubicBezTo>
                  <a:cubicBezTo>
                    <a:pt x="6" y="137"/>
                    <a:pt x="9" y="137"/>
                    <a:pt x="12" y="137"/>
                  </a:cubicBezTo>
                  <a:cubicBezTo>
                    <a:pt x="12" y="138"/>
                    <a:pt x="13" y="140"/>
                    <a:pt x="13" y="141"/>
                  </a:cubicBezTo>
                  <a:cubicBezTo>
                    <a:pt x="10" y="142"/>
                    <a:pt x="8" y="144"/>
                    <a:pt x="7" y="144"/>
                  </a:cubicBezTo>
                  <a:cubicBezTo>
                    <a:pt x="6" y="144"/>
                    <a:pt x="6" y="145"/>
                    <a:pt x="6" y="145"/>
                  </a:cubicBezTo>
                  <a:cubicBezTo>
                    <a:pt x="5" y="146"/>
                    <a:pt x="5" y="146"/>
                    <a:pt x="6" y="147"/>
                  </a:cubicBezTo>
                  <a:cubicBezTo>
                    <a:pt x="6" y="147"/>
                    <a:pt x="6" y="148"/>
                    <a:pt x="7" y="148"/>
                  </a:cubicBezTo>
                  <a:cubicBezTo>
                    <a:pt x="7" y="148"/>
                    <a:pt x="8" y="149"/>
                    <a:pt x="8" y="148"/>
                  </a:cubicBezTo>
                  <a:cubicBezTo>
                    <a:pt x="9" y="148"/>
                    <a:pt x="12" y="148"/>
                    <a:pt x="15" y="147"/>
                  </a:cubicBezTo>
                  <a:cubicBezTo>
                    <a:pt x="16" y="148"/>
                    <a:pt x="16" y="150"/>
                    <a:pt x="17" y="151"/>
                  </a:cubicBezTo>
                  <a:cubicBezTo>
                    <a:pt x="14" y="153"/>
                    <a:pt x="11" y="154"/>
                    <a:pt x="11" y="155"/>
                  </a:cubicBezTo>
                  <a:cubicBezTo>
                    <a:pt x="10" y="155"/>
                    <a:pt x="10" y="155"/>
                    <a:pt x="10" y="156"/>
                  </a:cubicBezTo>
                  <a:cubicBezTo>
                    <a:pt x="10" y="157"/>
                    <a:pt x="10" y="157"/>
                    <a:pt x="10" y="158"/>
                  </a:cubicBezTo>
                  <a:cubicBezTo>
                    <a:pt x="10" y="158"/>
                    <a:pt x="10" y="159"/>
                    <a:pt x="11" y="159"/>
                  </a:cubicBezTo>
                  <a:cubicBezTo>
                    <a:pt x="12" y="159"/>
                    <a:pt x="12" y="159"/>
                    <a:pt x="13" y="159"/>
                  </a:cubicBezTo>
                  <a:cubicBezTo>
                    <a:pt x="13" y="159"/>
                    <a:pt x="16" y="158"/>
                    <a:pt x="19" y="157"/>
                  </a:cubicBezTo>
                  <a:cubicBezTo>
                    <a:pt x="20" y="158"/>
                    <a:pt x="21" y="160"/>
                    <a:pt x="21" y="161"/>
                  </a:cubicBezTo>
                  <a:cubicBezTo>
                    <a:pt x="19" y="163"/>
                    <a:pt x="16" y="165"/>
                    <a:pt x="16" y="165"/>
                  </a:cubicBezTo>
                  <a:cubicBezTo>
                    <a:pt x="15" y="165"/>
                    <a:pt x="15" y="166"/>
                    <a:pt x="15" y="166"/>
                  </a:cubicBezTo>
                  <a:cubicBezTo>
                    <a:pt x="15" y="167"/>
                    <a:pt x="15" y="168"/>
                    <a:pt x="15" y="168"/>
                  </a:cubicBezTo>
                  <a:cubicBezTo>
                    <a:pt x="15" y="169"/>
                    <a:pt x="16" y="169"/>
                    <a:pt x="16" y="169"/>
                  </a:cubicBezTo>
                  <a:cubicBezTo>
                    <a:pt x="17" y="169"/>
                    <a:pt x="18" y="169"/>
                    <a:pt x="18" y="169"/>
                  </a:cubicBezTo>
                  <a:cubicBezTo>
                    <a:pt x="19" y="169"/>
                    <a:pt x="22" y="168"/>
                    <a:pt x="24" y="166"/>
                  </a:cubicBezTo>
                  <a:cubicBezTo>
                    <a:pt x="25" y="168"/>
                    <a:pt x="26" y="169"/>
                    <a:pt x="27" y="170"/>
                  </a:cubicBezTo>
                  <a:cubicBezTo>
                    <a:pt x="25" y="172"/>
                    <a:pt x="22" y="174"/>
                    <a:pt x="22" y="175"/>
                  </a:cubicBezTo>
                  <a:cubicBezTo>
                    <a:pt x="21" y="175"/>
                    <a:pt x="21" y="176"/>
                    <a:pt x="21" y="176"/>
                  </a:cubicBezTo>
                  <a:cubicBezTo>
                    <a:pt x="21" y="177"/>
                    <a:pt x="21" y="177"/>
                    <a:pt x="21" y="178"/>
                  </a:cubicBezTo>
                  <a:cubicBezTo>
                    <a:pt x="22" y="178"/>
                    <a:pt x="22" y="179"/>
                    <a:pt x="23" y="179"/>
                  </a:cubicBezTo>
                  <a:cubicBezTo>
                    <a:pt x="23" y="179"/>
                    <a:pt x="24" y="179"/>
                    <a:pt x="25" y="179"/>
                  </a:cubicBezTo>
                  <a:cubicBezTo>
                    <a:pt x="25" y="178"/>
                    <a:pt x="28" y="177"/>
                    <a:pt x="30" y="175"/>
                  </a:cubicBezTo>
                  <a:cubicBezTo>
                    <a:pt x="32" y="176"/>
                    <a:pt x="32" y="177"/>
                    <a:pt x="33" y="179"/>
                  </a:cubicBezTo>
                  <a:cubicBezTo>
                    <a:pt x="31" y="181"/>
                    <a:pt x="29" y="183"/>
                    <a:pt x="29" y="184"/>
                  </a:cubicBezTo>
                  <a:cubicBezTo>
                    <a:pt x="28" y="184"/>
                    <a:pt x="28" y="185"/>
                    <a:pt x="28" y="185"/>
                  </a:cubicBezTo>
                  <a:cubicBezTo>
                    <a:pt x="28" y="186"/>
                    <a:pt x="28" y="187"/>
                    <a:pt x="29" y="187"/>
                  </a:cubicBezTo>
                  <a:cubicBezTo>
                    <a:pt x="29" y="187"/>
                    <a:pt x="30" y="188"/>
                    <a:pt x="30" y="188"/>
                  </a:cubicBezTo>
                  <a:cubicBezTo>
                    <a:pt x="31" y="188"/>
                    <a:pt x="32" y="188"/>
                    <a:pt x="32" y="187"/>
                  </a:cubicBezTo>
                  <a:cubicBezTo>
                    <a:pt x="33" y="187"/>
                    <a:pt x="35" y="185"/>
                    <a:pt x="38" y="183"/>
                  </a:cubicBezTo>
                  <a:cubicBezTo>
                    <a:pt x="39" y="184"/>
                    <a:pt x="40" y="186"/>
                    <a:pt x="41" y="187"/>
                  </a:cubicBezTo>
                  <a:cubicBezTo>
                    <a:pt x="39" y="189"/>
                    <a:pt x="37" y="192"/>
                    <a:pt x="37" y="192"/>
                  </a:cubicBezTo>
                  <a:cubicBezTo>
                    <a:pt x="36" y="193"/>
                    <a:pt x="36" y="193"/>
                    <a:pt x="36" y="194"/>
                  </a:cubicBezTo>
                  <a:cubicBezTo>
                    <a:pt x="36" y="194"/>
                    <a:pt x="37" y="195"/>
                    <a:pt x="37" y="195"/>
                  </a:cubicBezTo>
                  <a:cubicBezTo>
                    <a:pt x="38" y="196"/>
                    <a:pt x="38" y="196"/>
                    <a:pt x="39" y="196"/>
                  </a:cubicBezTo>
                  <a:cubicBezTo>
                    <a:pt x="39" y="196"/>
                    <a:pt x="40" y="196"/>
                    <a:pt x="40" y="195"/>
                  </a:cubicBezTo>
                  <a:cubicBezTo>
                    <a:pt x="41" y="195"/>
                    <a:pt x="43" y="193"/>
                    <a:pt x="45" y="191"/>
                  </a:cubicBezTo>
                  <a:cubicBezTo>
                    <a:pt x="46" y="192"/>
                    <a:pt x="48" y="193"/>
                    <a:pt x="49" y="194"/>
                  </a:cubicBezTo>
                  <a:cubicBezTo>
                    <a:pt x="47" y="196"/>
                    <a:pt x="46" y="199"/>
                    <a:pt x="45" y="200"/>
                  </a:cubicBezTo>
                  <a:cubicBezTo>
                    <a:pt x="45" y="200"/>
                    <a:pt x="45" y="201"/>
                    <a:pt x="45" y="201"/>
                  </a:cubicBezTo>
                  <a:cubicBezTo>
                    <a:pt x="45" y="202"/>
                    <a:pt x="46" y="202"/>
                    <a:pt x="46" y="203"/>
                  </a:cubicBezTo>
                  <a:cubicBezTo>
                    <a:pt x="47" y="203"/>
                    <a:pt x="47" y="203"/>
                    <a:pt x="48" y="203"/>
                  </a:cubicBezTo>
                  <a:cubicBezTo>
                    <a:pt x="48" y="203"/>
                    <a:pt x="49" y="203"/>
                    <a:pt x="49" y="202"/>
                  </a:cubicBezTo>
                  <a:cubicBezTo>
                    <a:pt x="50" y="202"/>
                    <a:pt x="52" y="199"/>
                    <a:pt x="54" y="197"/>
                  </a:cubicBezTo>
                  <a:cubicBezTo>
                    <a:pt x="55" y="198"/>
                    <a:pt x="56" y="199"/>
                    <a:pt x="58" y="200"/>
                  </a:cubicBezTo>
                  <a:cubicBezTo>
                    <a:pt x="57" y="202"/>
                    <a:pt x="55" y="205"/>
                    <a:pt x="55" y="206"/>
                  </a:cubicBezTo>
                  <a:cubicBezTo>
                    <a:pt x="55" y="207"/>
                    <a:pt x="55" y="207"/>
                    <a:pt x="55" y="208"/>
                  </a:cubicBezTo>
                  <a:cubicBezTo>
                    <a:pt x="55" y="208"/>
                    <a:pt x="55" y="209"/>
                    <a:pt x="56" y="209"/>
                  </a:cubicBezTo>
                  <a:cubicBezTo>
                    <a:pt x="56" y="209"/>
                    <a:pt x="57" y="209"/>
                    <a:pt x="58" y="209"/>
                  </a:cubicBezTo>
                  <a:cubicBezTo>
                    <a:pt x="58" y="209"/>
                    <a:pt x="59" y="209"/>
                    <a:pt x="59" y="208"/>
                  </a:cubicBezTo>
                  <a:cubicBezTo>
                    <a:pt x="59" y="208"/>
                    <a:pt x="61" y="205"/>
                    <a:pt x="63" y="203"/>
                  </a:cubicBezTo>
                  <a:cubicBezTo>
                    <a:pt x="64" y="204"/>
                    <a:pt x="66" y="204"/>
                    <a:pt x="67" y="205"/>
                  </a:cubicBezTo>
                  <a:cubicBezTo>
                    <a:pt x="66" y="208"/>
                    <a:pt x="65" y="211"/>
                    <a:pt x="65" y="211"/>
                  </a:cubicBezTo>
                  <a:cubicBezTo>
                    <a:pt x="65" y="212"/>
                    <a:pt x="65" y="213"/>
                    <a:pt x="65" y="213"/>
                  </a:cubicBezTo>
                  <a:cubicBezTo>
                    <a:pt x="65" y="214"/>
                    <a:pt x="66" y="214"/>
                    <a:pt x="66" y="214"/>
                  </a:cubicBezTo>
                  <a:cubicBezTo>
                    <a:pt x="67" y="215"/>
                    <a:pt x="68" y="215"/>
                    <a:pt x="68" y="214"/>
                  </a:cubicBezTo>
                  <a:cubicBezTo>
                    <a:pt x="69" y="214"/>
                    <a:pt x="69" y="214"/>
                    <a:pt x="69" y="213"/>
                  </a:cubicBezTo>
                  <a:cubicBezTo>
                    <a:pt x="70" y="213"/>
                    <a:pt x="71" y="210"/>
                    <a:pt x="73" y="207"/>
                  </a:cubicBezTo>
                  <a:cubicBezTo>
                    <a:pt x="74" y="208"/>
                    <a:pt x="76" y="208"/>
                    <a:pt x="77" y="209"/>
                  </a:cubicBezTo>
                  <a:cubicBezTo>
                    <a:pt x="76" y="212"/>
                    <a:pt x="76" y="215"/>
                    <a:pt x="76" y="216"/>
                  </a:cubicBezTo>
                  <a:cubicBezTo>
                    <a:pt x="76" y="216"/>
                    <a:pt x="76" y="217"/>
                    <a:pt x="76" y="218"/>
                  </a:cubicBezTo>
                  <a:cubicBezTo>
                    <a:pt x="76" y="218"/>
                    <a:pt x="77" y="218"/>
                    <a:pt x="77" y="219"/>
                  </a:cubicBezTo>
                  <a:cubicBezTo>
                    <a:pt x="78" y="219"/>
                    <a:pt x="78" y="219"/>
                    <a:pt x="79" y="218"/>
                  </a:cubicBezTo>
                  <a:cubicBezTo>
                    <a:pt x="80" y="218"/>
                    <a:pt x="80" y="218"/>
                    <a:pt x="80" y="217"/>
                  </a:cubicBezTo>
                  <a:cubicBezTo>
                    <a:pt x="80" y="217"/>
                    <a:pt x="82" y="214"/>
                    <a:pt x="83" y="211"/>
                  </a:cubicBezTo>
                  <a:cubicBezTo>
                    <a:pt x="84" y="211"/>
                    <a:pt x="86" y="212"/>
                    <a:pt x="87" y="212"/>
                  </a:cubicBezTo>
                  <a:cubicBezTo>
                    <a:pt x="87" y="215"/>
                    <a:pt x="87" y="218"/>
                    <a:pt x="87" y="219"/>
                  </a:cubicBezTo>
                  <a:cubicBezTo>
                    <a:pt x="87" y="220"/>
                    <a:pt x="87" y="220"/>
                    <a:pt x="87" y="221"/>
                  </a:cubicBezTo>
                  <a:cubicBezTo>
                    <a:pt x="87" y="221"/>
                    <a:pt x="88" y="221"/>
                    <a:pt x="89" y="222"/>
                  </a:cubicBezTo>
                  <a:cubicBezTo>
                    <a:pt x="89" y="222"/>
                    <a:pt x="90" y="222"/>
                    <a:pt x="90" y="221"/>
                  </a:cubicBezTo>
                  <a:cubicBezTo>
                    <a:pt x="91" y="221"/>
                    <a:pt x="91" y="221"/>
                    <a:pt x="91" y="220"/>
                  </a:cubicBezTo>
                  <a:cubicBezTo>
                    <a:pt x="92" y="219"/>
                    <a:pt x="92" y="216"/>
                    <a:pt x="93" y="213"/>
                  </a:cubicBezTo>
                  <a:cubicBezTo>
                    <a:pt x="95" y="214"/>
                    <a:pt x="96" y="214"/>
                    <a:pt x="98" y="214"/>
                  </a:cubicBezTo>
                  <a:cubicBezTo>
                    <a:pt x="98" y="217"/>
                    <a:pt x="98" y="220"/>
                    <a:pt x="98" y="221"/>
                  </a:cubicBezTo>
                  <a:cubicBezTo>
                    <a:pt x="98" y="222"/>
                    <a:pt x="98" y="222"/>
                    <a:pt x="99" y="223"/>
                  </a:cubicBezTo>
                  <a:cubicBezTo>
                    <a:pt x="99" y="223"/>
                    <a:pt x="99" y="223"/>
                    <a:pt x="100" y="223"/>
                  </a:cubicBezTo>
                  <a:cubicBezTo>
                    <a:pt x="101" y="223"/>
                    <a:pt x="101" y="223"/>
                    <a:pt x="102" y="223"/>
                  </a:cubicBezTo>
                  <a:cubicBezTo>
                    <a:pt x="102" y="223"/>
                    <a:pt x="103" y="222"/>
                    <a:pt x="103" y="222"/>
                  </a:cubicBezTo>
                  <a:cubicBezTo>
                    <a:pt x="103" y="221"/>
                    <a:pt x="103" y="218"/>
                    <a:pt x="104" y="215"/>
                  </a:cubicBezTo>
                  <a:cubicBezTo>
                    <a:pt x="106" y="215"/>
                    <a:pt x="107" y="215"/>
                    <a:pt x="109" y="215"/>
                  </a:cubicBezTo>
                  <a:cubicBezTo>
                    <a:pt x="109" y="218"/>
                    <a:pt x="109" y="221"/>
                    <a:pt x="109" y="222"/>
                  </a:cubicBezTo>
                  <a:cubicBezTo>
                    <a:pt x="109" y="223"/>
                    <a:pt x="110" y="223"/>
                    <a:pt x="110" y="223"/>
                  </a:cubicBezTo>
                  <a:cubicBezTo>
                    <a:pt x="111" y="224"/>
                    <a:pt x="111" y="224"/>
                    <a:pt x="112" y="224"/>
                  </a:cubicBezTo>
                  <a:cubicBezTo>
                    <a:pt x="112" y="224"/>
                    <a:pt x="113" y="224"/>
                    <a:pt x="113" y="223"/>
                  </a:cubicBezTo>
                  <a:cubicBezTo>
                    <a:pt x="114" y="223"/>
                    <a:pt x="114" y="223"/>
                    <a:pt x="114" y="222"/>
                  </a:cubicBezTo>
                  <a:cubicBezTo>
                    <a:pt x="114" y="221"/>
                    <a:pt x="115" y="218"/>
                    <a:pt x="115" y="215"/>
                  </a:cubicBezTo>
                  <a:cubicBezTo>
                    <a:pt x="116" y="215"/>
                    <a:pt x="118" y="215"/>
                    <a:pt x="119" y="215"/>
                  </a:cubicBezTo>
                  <a:cubicBezTo>
                    <a:pt x="120" y="218"/>
                    <a:pt x="121" y="221"/>
                    <a:pt x="121" y="222"/>
                  </a:cubicBezTo>
                  <a:cubicBezTo>
                    <a:pt x="121" y="222"/>
                    <a:pt x="121" y="223"/>
                    <a:pt x="122" y="223"/>
                  </a:cubicBezTo>
                  <a:cubicBezTo>
                    <a:pt x="122" y="223"/>
                    <a:pt x="123" y="223"/>
                    <a:pt x="123" y="223"/>
                  </a:cubicBezTo>
                  <a:cubicBezTo>
                    <a:pt x="124" y="223"/>
                    <a:pt x="125" y="223"/>
                    <a:pt x="125" y="223"/>
                  </a:cubicBezTo>
                  <a:cubicBezTo>
                    <a:pt x="125" y="222"/>
                    <a:pt x="126" y="222"/>
                    <a:pt x="126" y="221"/>
                  </a:cubicBezTo>
                  <a:cubicBezTo>
                    <a:pt x="126" y="220"/>
                    <a:pt x="125" y="217"/>
                    <a:pt x="125" y="214"/>
                  </a:cubicBezTo>
                  <a:cubicBezTo>
                    <a:pt x="127" y="214"/>
                    <a:pt x="129" y="214"/>
                    <a:pt x="130" y="213"/>
                  </a:cubicBezTo>
                  <a:cubicBezTo>
                    <a:pt x="131" y="216"/>
                    <a:pt x="132" y="219"/>
                    <a:pt x="132" y="220"/>
                  </a:cubicBezTo>
                  <a:cubicBezTo>
                    <a:pt x="132" y="221"/>
                    <a:pt x="133" y="221"/>
                    <a:pt x="133" y="221"/>
                  </a:cubicBezTo>
                  <a:cubicBezTo>
                    <a:pt x="134" y="222"/>
                    <a:pt x="134" y="222"/>
                    <a:pt x="135" y="222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137" y="220"/>
                    <a:pt x="137" y="220"/>
                    <a:pt x="137" y="219"/>
                  </a:cubicBezTo>
                  <a:cubicBezTo>
                    <a:pt x="137" y="218"/>
                    <a:pt x="136" y="215"/>
                    <a:pt x="136" y="212"/>
                  </a:cubicBezTo>
                  <a:cubicBezTo>
                    <a:pt x="138" y="212"/>
                    <a:pt x="139" y="211"/>
                    <a:pt x="141" y="211"/>
                  </a:cubicBezTo>
                  <a:cubicBezTo>
                    <a:pt x="142" y="214"/>
                    <a:pt x="143" y="217"/>
                    <a:pt x="143" y="217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45" y="219"/>
                    <a:pt x="146" y="219"/>
                    <a:pt x="146" y="219"/>
                  </a:cubicBezTo>
                  <a:cubicBezTo>
                    <a:pt x="147" y="218"/>
                    <a:pt x="147" y="218"/>
                    <a:pt x="148" y="218"/>
                  </a:cubicBezTo>
                  <a:cubicBezTo>
                    <a:pt x="148" y="217"/>
                    <a:pt x="148" y="216"/>
                    <a:pt x="148" y="216"/>
                  </a:cubicBezTo>
                  <a:cubicBezTo>
                    <a:pt x="148" y="215"/>
                    <a:pt x="147" y="212"/>
                    <a:pt x="146" y="209"/>
                  </a:cubicBezTo>
                  <a:cubicBezTo>
                    <a:pt x="148" y="208"/>
                    <a:pt x="149" y="208"/>
                    <a:pt x="151" y="207"/>
                  </a:cubicBezTo>
                  <a:cubicBezTo>
                    <a:pt x="152" y="210"/>
                    <a:pt x="154" y="213"/>
                    <a:pt x="154" y="213"/>
                  </a:cubicBezTo>
                  <a:cubicBezTo>
                    <a:pt x="154" y="214"/>
                    <a:pt x="155" y="214"/>
                    <a:pt x="155" y="214"/>
                  </a:cubicBezTo>
                  <a:cubicBezTo>
                    <a:pt x="156" y="215"/>
                    <a:pt x="157" y="215"/>
                    <a:pt x="157" y="214"/>
                  </a:cubicBezTo>
                  <a:cubicBezTo>
                    <a:pt x="158" y="214"/>
                    <a:pt x="158" y="214"/>
                    <a:pt x="158" y="213"/>
                  </a:cubicBezTo>
                  <a:cubicBezTo>
                    <a:pt x="159" y="213"/>
                    <a:pt x="159" y="212"/>
                    <a:pt x="159" y="211"/>
                  </a:cubicBezTo>
                  <a:cubicBezTo>
                    <a:pt x="158" y="211"/>
                    <a:pt x="157" y="208"/>
                    <a:pt x="156" y="205"/>
                  </a:cubicBezTo>
                  <a:cubicBezTo>
                    <a:pt x="158" y="204"/>
                    <a:pt x="159" y="204"/>
                    <a:pt x="160" y="203"/>
                  </a:cubicBezTo>
                  <a:cubicBezTo>
                    <a:pt x="162" y="205"/>
                    <a:pt x="164" y="208"/>
                    <a:pt x="164" y="208"/>
                  </a:cubicBezTo>
                  <a:cubicBezTo>
                    <a:pt x="165" y="209"/>
                    <a:pt x="165" y="209"/>
                    <a:pt x="166" y="209"/>
                  </a:cubicBezTo>
                  <a:cubicBezTo>
                    <a:pt x="166" y="209"/>
                    <a:pt x="167" y="209"/>
                    <a:pt x="168" y="209"/>
                  </a:cubicBezTo>
                  <a:cubicBezTo>
                    <a:pt x="168" y="209"/>
                    <a:pt x="168" y="208"/>
                    <a:pt x="169" y="208"/>
                  </a:cubicBezTo>
                  <a:cubicBezTo>
                    <a:pt x="169" y="207"/>
                    <a:pt x="169" y="207"/>
                    <a:pt x="169" y="206"/>
                  </a:cubicBezTo>
                  <a:cubicBezTo>
                    <a:pt x="168" y="205"/>
                    <a:pt x="167" y="202"/>
                    <a:pt x="166" y="200"/>
                  </a:cubicBezTo>
                  <a:cubicBezTo>
                    <a:pt x="167" y="199"/>
                    <a:pt x="168" y="198"/>
                    <a:pt x="170" y="197"/>
                  </a:cubicBezTo>
                  <a:cubicBezTo>
                    <a:pt x="172" y="199"/>
                    <a:pt x="174" y="202"/>
                    <a:pt x="174" y="202"/>
                  </a:cubicBezTo>
                  <a:cubicBezTo>
                    <a:pt x="175" y="203"/>
                    <a:pt x="175" y="203"/>
                    <a:pt x="176" y="203"/>
                  </a:cubicBezTo>
                  <a:cubicBezTo>
                    <a:pt x="176" y="203"/>
                    <a:pt x="177" y="203"/>
                    <a:pt x="177" y="203"/>
                  </a:cubicBezTo>
                  <a:cubicBezTo>
                    <a:pt x="178" y="202"/>
                    <a:pt x="178" y="202"/>
                    <a:pt x="178" y="201"/>
                  </a:cubicBezTo>
                  <a:cubicBezTo>
                    <a:pt x="178" y="201"/>
                    <a:pt x="178" y="200"/>
                    <a:pt x="178" y="200"/>
                  </a:cubicBezTo>
                  <a:cubicBezTo>
                    <a:pt x="178" y="199"/>
                    <a:pt x="176" y="196"/>
                    <a:pt x="175" y="194"/>
                  </a:cubicBezTo>
                  <a:cubicBezTo>
                    <a:pt x="176" y="193"/>
                    <a:pt x="177" y="192"/>
                    <a:pt x="178" y="191"/>
                  </a:cubicBezTo>
                  <a:cubicBezTo>
                    <a:pt x="180" y="193"/>
                    <a:pt x="183" y="195"/>
                    <a:pt x="183" y="195"/>
                  </a:cubicBezTo>
                  <a:cubicBezTo>
                    <a:pt x="184" y="196"/>
                    <a:pt x="184" y="196"/>
                    <a:pt x="185" y="196"/>
                  </a:cubicBezTo>
                  <a:cubicBezTo>
                    <a:pt x="185" y="196"/>
                    <a:pt x="186" y="196"/>
                    <a:pt x="186" y="195"/>
                  </a:cubicBezTo>
                  <a:cubicBezTo>
                    <a:pt x="187" y="195"/>
                    <a:pt x="187" y="194"/>
                    <a:pt x="187" y="194"/>
                  </a:cubicBezTo>
                  <a:cubicBezTo>
                    <a:pt x="187" y="193"/>
                    <a:pt x="187" y="193"/>
                    <a:pt x="187" y="192"/>
                  </a:cubicBezTo>
                  <a:cubicBezTo>
                    <a:pt x="186" y="192"/>
                    <a:pt x="184" y="189"/>
                    <a:pt x="183" y="187"/>
                  </a:cubicBezTo>
                  <a:cubicBezTo>
                    <a:pt x="184" y="186"/>
                    <a:pt x="185" y="184"/>
                    <a:pt x="186" y="183"/>
                  </a:cubicBezTo>
                  <a:cubicBezTo>
                    <a:pt x="188" y="185"/>
                    <a:pt x="191" y="187"/>
                    <a:pt x="191" y="187"/>
                  </a:cubicBezTo>
                  <a:cubicBezTo>
                    <a:pt x="192" y="188"/>
                    <a:pt x="193" y="188"/>
                    <a:pt x="193" y="188"/>
                  </a:cubicBezTo>
                  <a:cubicBezTo>
                    <a:pt x="194" y="188"/>
                    <a:pt x="194" y="187"/>
                    <a:pt x="195" y="187"/>
                  </a:cubicBezTo>
                  <a:cubicBezTo>
                    <a:pt x="195" y="187"/>
                    <a:pt x="195" y="186"/>
                    <a:pt x="195" y="185"/>
                  </a:cubicBezTo>
                  <a:cubicBezTo>
                    <a:pt x="195" y="185"/>
                    <a:pt x="195" y="184"/>
                    <a:pt x="195" y="184"/>
                  </a:cubicBezTo>
                  <a:cubicBezTo>
                    <a:pt x="194" y="183"/>
                    <a:pt x="192" y="181"/>
                    <a:pt x="190" y="179"/>
                  </a:cubicBezTo>
                  <a:cubicBezTo>
                    <a:pt x="191" y="177"/>
                    <a:pt x="192" y="176"/>
                    <a:pt x="193" y="175"/>
                  </a:cubicBezTo>
                  <a:cubicBezTo>
                    <a:pt x="196" y="177"/>
                    <a:pt x="198" y="178"/>
                    <a:pt x="199" y="179"/>
                  </a:cubicBezTo>
                  <a:cubicBezTo>
                    <a:pt x="199" y="179"/>
                    <a:pt x="200" y="179"/>
                    <a:pt x="201" y="179"/>
                  </a:cubicBezTo>
                  <a:cubicBezTo>
                    <a:pt x="201" y="179"/>
                    <a:pt x="202" y="178"/>
                    <a:pt x="202" y="178"/>
                  </a:cubicBezTo>
                  <a:cubicBezTo>
                    <a:pt x="202" y="177"/>
                    <a:pt x="203" y="177"/>
                    <a:pt x="202" y="176"/>
                  </a:cubicBezTo>
                  <a:cubicBezTo>
                    <a:pt x="202" y="176"/>
                    <a:pt x="202" y="175"/>
                    <a:pt x="202" y="175"/>
                  </a:cubicBezTo>
                  <a:cubicBezTo>
                    <a:pt x="201" y="174"/>
                    <a:pt x="199" y="172"/>
                    <a:pt x="197" y="170"/>
                  </a:cubicBezTo>
                  <a:cubicBezTo>
                    <a:pt x="197" y="169"/>
                    <a:pt x="198" y="168"/>
                    <a:pt x="199" y="166"/>
                  </a:cubicBezTo>
                  <a:cubicBezTo>
                    <a:pt x="202" y="168"/>
                    <a:pt x="205" y="169"/>
                    <a:pt x="205" y="169"/>
                  </a:cubicBezTo>
                  <a:cubicBezTo>
                    <a:pt x="206" y="169"/>
                    <a:pt x="207" y="169"/>
                    <a:pt x="207" y="169"/>
                  </a:cubicBezTo>
                  <a:cubicBezTo>
                    <a:pt x="208" y="169"/>
                    <a:pt x="208" y="169"/>
                    <a:pt x="208" y="168"/>
                  </a:cubicBezTo>
                  <a:cubicBezTo>
                    <a:pt x="209" y="168"/>
                    <a:pt x="209" y="167"/>
                    <a:pt x="209" y="166"/>
                  </a:cubicBezTo>
                  <a:cubicBezTo>
                    <a:pt x="209" y="166"/>
                    <a:pt x="208" y="165"/>
                    <a:pt x="208" y="165"/>
                  </a:cubicBezTo>
                  <a:cubicBezTo>
                    <a:pt x="207" y="165"/>
                    <a:pt x="205" y="163"/>
                    <a:pt x="202" y="161"/>
                  </a:cubicBezTo>
                  <a:cubicBezTo>
                    <a:pt x="203" y="160"/>
                    <a:pt x="204" y="158"/>
                    <a:pt x="204" y="157"/>
                  </a:cubicBezTo>
                  <a:cubicBezTo>
                    <a:pt x="207" y="158"/>
                    <a:pt x="210" y="159"/>
                    <a:pt x="211" y="159"/>
                  </a:cubicBezTo>
                  <a:cubicBezTo>
                    <a:pt x="211" y="159"/>
                    <a:pt x="212" y="159"/>
                    <a:pt x="212" y="159"/>
                  </a:cubicBezTo>
                  <a:cubicBezTo>
                    <a:pt x="213" y="159"/>
                    <a:pt x="213" y="158"/>
                    <a:pt x="214" y="158"/>
                  </a:cubicBezTo>
                  <a:cubicBezTo>
                    <a:pt x="214" y="157"/>
                    <a:pt x="214" y="157"/>
                    <a:pt x="214" y="156"/>
                  </a:cubicBezTo>
                  <a:cubicBezTo>
                    <a:pt x="214" y="155"/>
                    <a:pt x="213" y="155"/>
                    <a:pt x="213" y="155"/>
                  </a:cubicBezTo>
                  <a:cubicBezTo>
                    <a:pt x="212" y="154"/>
                    <a:pt x="209" y="153"/>
                    <a:pt x="207" y="151"/>
                  </a:cubicBezTo>
                  <a:cubicBezTo>
                    <a:pt x="207" y="150"/>
                    <a:pt x="208" y="148"/>
                    <a:pt x="208" y="147"/>
                  </a:cubicBezTo>
                  <a:cubicBezTo>
                    <a:pt x="211" y="148"/>
                    <a:pt x="215" y="148"/>
                    <a:pt x="215" y="148"/>
                  </a:cubicBezTo>
                  <a:cubicBezTo>
                    <a:pt x="216" y="149"/>
                    <a:pt x="216" y="148"/>
                    <a:pt x="217" y="148"/>
                  </a:cubicBezTo>
                  <a:cubicBezTo>
                    <a:pt x="217" y="148"/>
                    <a:pt x="218" y="147"/>
                    <a:pt x="218" y="147"/>
                  </a:cubicBezTo>
                  <a:cubicBezTo>
                    <a:pt x="218" y="146"/>
                    <a:pt x="218" y="146"/>
                    <a:pt x="218" y="145"/>
                  </a:cubicBezTo>
                  <a:cubicBezTo>
                    <a:pt x="218" y="145"/>
                    <a:pt x="217" y="144"/>
                    <a:pt x="217" y="144"/>
                  </a:cubicBezTo>
                  <a:cubicBezTo>
                    <a:pt x="216" y="144"/>
                    <a:pt x="213" y="142"/>
                    <a:pt x="210" y="141"/>
                  </a:cubicBezTo>
                  <a:cubicBezTo>
                    <a:pt x="211" y="140"/>
                    <a:pt x="211" y="138"/>
                    <a:pt x="211" y="137"/>
                  </a:cubicBezTo>
                  <a:cubicBezTo>
                    <a:pt x="214" y="137"/>
                    <a:pt x="218" y="137"/>
                    <a:pt x="218" y="137"/>
                  </a:cubicBezTo>
                  <a:cubicBezTo>
                    <a:pt x="219" y="137"/>
                    <a:pt x="220" y="137"/>
                    <a:pt x="220" y="137"/>
                  </a:cubicBezTo>
                  <a:cubicBezTo>
                    <a:pt x="220" y="137"/>
                    <a:pt x="221" y="136"/>
                    <a:pt x="221" y="135"/>
                  </a:cubicBezTo>
                  <a:cubicBezTo>
                    <a:pt x="221" y="135"/>
                    <a:pt x="221" y="134"/>
                    <a:pt x="221" y="134"/>
                  </a:cubicBezTo>
                  <a:cubicBezTo>
                    <a:pt x="220" y="133"/>
                    <a:pt x="220" y="133"/>
                    <a:pt x="219" y="133"/>
                  </a:cubicBezTo>
                  <a:cubicBezTo>
                    <a:pt x="219" y="132"/>
                    <a:pt x="216" y="132"/>
                    <a:pt x="213" y="131"/>
                  </a:cubicBezTo>
                  <a:cubicBezTo>
                    <a:pt x="213" y="129"/>
                    <a:pt x="213" y="128"/>
                    <a:pt x="214" y="126"/>
                  </a:cubicBezTo>
                  <a:cubicBezTo>
                    <a:pt x="216" y="126"/>
                    <a:pt x="220" y="126"/>
                    <a:pt x="220" y="126"/>
                  </a:cubicBezTo>
                  <a:cubicBezTo>
                    <a:pt x="221" y="126"/>
                    <a:pt x="222" y="126"/>
                    <a:pt x="222" y="125"/>
                  </a:cubicBezTo>
                  <a:cubicBezTo>
                    <a:pt x="222" y="125"/>
                    <a:pt x="223" y="125"/>
                    <a:pt x="223" y="124"/>
                  </a:cubicBezTo>
                  <a:cubicBezTo>
                    <a:pt x="223" y="123"/>
                    <a:pt x="223" y="123"/>
                    <a:pt x="222" y="122"/>
                  </a:cubicBezTo>
                  <a:cubicBezTo>
                    <a:pt x="222" y="122"/>
                    <a:pt x="222" y="121"/>
                    <a:pt x="221" y="121"/>
                  </a:cubicBezTo>
                  <a:cubicBezTo>
                    <a:pt x="220" y="121"/>
                    <a:pt x="217" y="121"/>
                    <a:pt x="214" y="120"/>
                  </a:cubicBezTo>
                  <a:cubicBezTo>
                    <a:pt x="214" y="118"/>
                    <a:pt x="214" y="117"/>
                    <a:pt x="214" y="115"/>
                  </a:cubicBezTo>
                  <a:cubicBezTo>
                    <a:pt x="217" y="115"/>
                    <a:pt x="221" y="115"/>
                    <a:pt x="221" y="115"/>
                  </a:cubicBezTo>
                  <a:close/>
                  <a:moveTo>
                    <a:pt x="112" y="201"/>
                  </a:moveTo>
                  <a:cubicBezTo>
                    <a:pt x="63" y="201"/>
                    <a:pt x="23" y="161"/>
                    <a:pt x="23" y="112"/>
                  </a:cubicBezTo>
                  <a:cubicBezTo>
                    <a:pt x="23" y="63"/>
                    <a:pt x="63" y="23"/>
                    <a:pt x="112" y="23"/>
                  </a:cubicBezTo>
                  <a:cubicBezTo>
                    <a:pt x="161" y="23"/>
                    <a:pt x="201" y="63"/>
                    <a:pt x="201" y="112"/>
                  </a:cubicBezTo>
                  <a:cubicBezTo>
                    <a:pt x="201" y="161"/>
                    <a:pt x="161" y="201"/>
                    <a:pt x="112" y="2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v</a:t>
              </a:r>
              <a:endParaRPr lang="en-US" dirty="0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1314906" y="2646692"/>
            <a:ext cx="789305" cy="792480"/>
            <a:chOff x="11197052" y="2738937"/>
            <a:chExt cx="789305" cy="792480"/>
          </a:xfrm>
        </p:grpSpPr>
        <p:pic>
          <p:nvPicPr>
            <p:cNvPr id="42" name="图形 41" descr="音乐笔记"/>
            <p:cNvPicPr>
              <a:picLocks noChangeAspect="1"/>
            </p:cNvPicPr>
            <p:nvPr/>
          </p:nvPicPr>
          <p:blipFill>
            <a:blip r:embed="rId8" cstate="email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55547" y="2781226"/>
              <a:ext cx="707901" cy="707901"/>
            </a:xfrm>
            <a:prstGeom prst="rect">
              <a:avLst/>
            </a:prstGeom>
          </p:spPr>
        </p:pic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11197052" y="2738937"/>
              <a:ext cx="789305" cy="792480"/>
            </a:xfrm>
            <a:custGeom>
              <a:avLst/>
              <a:gdLst>
                <a:gd name="T0" fmla="*/ 214 w 223"/>
                <a:gd name="T1" fmla="*/ 105 h 224"/>
                <a:gd name="T2" fmla="*/ 213 w 223"/>
                <a:gd name="T3" fmla="*/ 94 h 224"/>
                <a:gd name="T4" fmla="*/ 210 w 223"/>
                <a:gd name="T5" fmla="*/ 83 h 224"/>
                <a:gd name="T6" fmla="*/ 207 w 223"/>
                <a:gd name="T7" fmla="*/ 73 h 224"/>
                <a:gd name="T8" fmla="*/ 202 w 223"/>
                <a:gd name="T9" fmla="*/ 64 h 224"/>
                <a:gd name="T10" fmla="*/ 197 w 223"/>
                <a:gd name="T11" fmla="*/ 54 h 224"/>
                <a:gd name="T12" fmla="*/ 190 w 223"/>
                <a:gd name="T13" fmla="*/ 46 h 224"/>
                <a:gd name="T14" fmla="*/ 183 w 223"/>
                <a:gd name="T15" fmla="*/ 38 h 224"/>
                <a:gd name="T16" fmla="*/ 175 w 223"/>
                <a:gd name="T17" fmla="*/ 31 h 224"/>
                <a:gd name="T18" fmla="*/ 166 w 223"/>
                <a:gd name="T19" fmla="*/ 25 h 224"/>
                <a:gd name="T20" fmla="*/ 156 w 223"/>
                <a:gd name="T21" fmla="*/ 20 h 224"/>
                <a:gd name="T22" fmla="*/ 146 w 223"/>
                <a:gd name="T23" fmla="*/ 15 h 224"/>
                <a:gd name="T24" fmla="*/ 136 w 223"/>
                <a:gd name="T25" fmla="*/ 12 h 224"/>
                <a:gd name="T26" fmla="*/ 125 w 223"/>
                <a:gd name="T27" fmla="*/ 10 h 224"/>
                <a:gd name="T28" fmla="*/ 115 w 223"/>
                <a:gd name="T29" fmla="*/ 9 h 224"/>
                <a:gd name="T30" fmla="*/ 104 w 223"/>
                <a:gd name="T31" fmla="*/ 10 h 224"/>
                <a:gd name="T32" fmla="*/ 93 w 223"/>
                <a:gd name="T33" fmla="*/ 11 h 224"/>
                <a:gd name="T34" fmla="*/ 83 w 223"/>
                <a:gd name="T35" fmla="*/ 14 h 224"/>
                <a:gd name="T36" fmla="*/ 73 w 223"/>
                <a:gd name="T37" fmla="*/ 17 h 224"/>
                <a:gd name="T38" fmla="*/ 63 w 223"/>
                <a:gd name="T39" fmla="*/ 22 h 224"/>
                <a:gd name="T40" fmla="*/ 54 w 223"/>
                <a:gd name="T41" fmla="*/ 27 h 224"/>
                <a:gd name="T42" fmla="*/ 45 w 223"/>
                <a:gd name="T43" fmla="*/ 34 h 224"/>
                <a:gd name="T44" fmla="*/ 38 w 223"/>
                <a:gd name="T45" fmla="*/ 41 h 224"/>
                <a:gd name="T46" fmla="*/ 30 w 223"/>
                <a:gd name="T47" fmla="*/ 49 h 224"/>
                <a:gd name="T48" fmla="*/ 24 w 223"/>
                <a:gd name="T49" fmla="*/ 58 h 224"/>
                <a:gd name="T50" fmla="*/ 19 w 223"/>
                <a:gd name="T51" fmla="*/ 68 h 224"/>
                <a:gd name="T52" fmla="*/ 15 w 223"/>
                <a:gd name="T53" fmla="*/ 78 h 224"/>
                <a:gd name="T54" fmla="*/ 12 w 223"/>
                <a:gd name="T55" fmla="*/ 88 h 224"/>
                <a:gd name="T56" fmla="*/ 10 w 223"/>
                <a:gd name="T57" fmla="*/ 98 h 224"/>
                <a:gd name="T58" fmla="*/ 9 w 223"/>
                <a:gd name="T59" fmla="*/ 109 h 224"/>
                <a:gd name="T60" fmla="*/ 9 w 223"/>
                <a:gd name="T61" fmla="*/ 120 h 224"/>
                <a:gd name="T62" fmla="*/ 11 w 223"/>
                <a:gd name="T63" fmla="*/ 131 h 224"/>
                <a:gd name="T64" fmla="*/ 13 w 223"/>
                <a:gd name="T65" fmla="*/ 141 h 224"/>
                <a:gd name="T66" fmla="*/ 17 w 223"/>
                <a:gd name="T67" fmla="*/ 151 h 224"/>
                <a:gd name="T68" fmla="*/ 21 w 223"/>
                <a:gd name="T69" fmla="*/ 161 h 224"/>
                <a:gd name="T70" fmla="*/ 27 w 223"/>
                <a:gd name="T71" fmla="*/ 170 h 224"/>
                <a:gd name="T72" fmla="*/ 33 w 223"/>
                <a:gd name="T73" fmla="*/ 179 h 224"/>
                <a:gd name="T74" fmla="*/ 41 w 223"/>
                <a:gd name="T75" fmla="*/ 187 h 224"/>
                <a:gd name="T76" fmla="*/ 49 w 223"/>
                <a:gd name="T77" fmla="*/ 194 h 224"/>
                <a:gd name="T78" fmla="*/ 58 w 223"/>
                <a:gd name="T79" fmla="*/ 200 h 224"/>
                <a:gd name="T80" fmla="*/ 67 w 223"/>
                <a:gd name="T81" fmla="*/ 205 h 224"/>
                <a:gd name="T82" fmla="*/ 77 w 223"/>
                <a:gd name="T83" fmla="*/ 209 h 224"/>
                <a:gd name="T84" fmla="*/ 87 w 223"/>
                <a:gd name="T85" fmla="*/ 212 h 224"/>
                <a:gd name="T86" fmla="*/ 98 w 223"/>
                <a:gd name="T87" fmla="*/ 214 h 224"/>
                <a:gd name="T88" fmla="*/ 109 w 223"/>
                <a:gd name="T89" fmla="*/ 215 h 224"/>
                <a:gd name="T90" fmla="*/ 119 w 223"/>
                <a:gd name="T91" fmla="*/ 215 h 224"/>
                <a:gd name="T92" fmla="*/ 130 w 223"/>
                <a:gd name="T93" fmla="*/ 213 h 224"/>
                <a:gd name="T94" fmla="*/ 141 w 223"/>
                <a:gd name="T95" fmla="*/ 211 h 224"/>
                <a:gd name="T96" fmla="*/ 151 w 223"/>
                <a:gd name="T97" fmla="*/ 207 h 224"/>
                <a:gd name="T98" fmla="*/ 160 w 223"/>
                <a:gd name="T99" fmla="*/ 203 h 224"/>
                <a:gd name="T100" fmla="*/ 170 w 223"/>
                <a:gd name="T101" fmla="*/ 197 h 224"/>
                <a:gd name="T102" fmla="*/ 178 w 223"/>
                <a:gd name="T103" fmla="*/ 191 h 224"/>
                <a:gd name="T104" fmla="*/ 186 w 223"/>
                <a:gd name="T105" fmla="*/ 183 h 224"/>
                <a:gd name="T106" fmla="*/ 193 w 223"/>
                <a:gd name="T107" fmla="*/ 175 h 224"/>
                <a:gd name="T108" fmla="*/ 199 w 223"/>
                <a:gd name="T109" fmla="*/ 166 h 224"/>
                <a:gd name="T110" fmla="*/ 204 w 223"/>
                <a:gd name="T111" fmla="*/ 157 h 224"/>
                <a:gd name="T112" fmla="*/ 208 w 223"/>
                <a:gd name="T113" fmla="*/ 147 h 224"/>
                <a:gd name="T114" fmla="*/ 211 w 223"/>
                <a:gd name="T115" fmla="*/ 137 h 224"/>
                <a:gd name="T116" fmla="*/ 214 w 223"/>
                <a:gd name="T117" fmla="*/ 126 h 224"/>
                <a:gd name="T118" fmla="*/ 214 w 223"/>
                <a:gd name="T119" fmla="*/ 11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" h="224">
                  <a:moveTo>
                    <a:pt x="221" y="115"/>
                  </a:moveTo>
                  <a:cubicBezTo>
                    <a:pt x="222" y="115"/>
                    <a:pt x="222" y="114"/>
                    <a:pt x="223" y="114"/>
                  </a:cubicBezTo>
                  <a:cubicBezTo>
                    <a:pt x="223" y="113"/>
                    <a:pt x="223" y="113"/>
                    <a:pt x="223" y="112"/>
                  </a:cubicBezTo>
                  <a:cubicBezTo>
                    <a:pt x="223" y="112"/>
                    <a:pt x="223" y="111"/>
                    <a:pt x="223" y="111"/>
                  </a:cubicBezTo>
                  <a:cubicBezTo>
                    <a:pt x="222" y="110"/>
                    <a:pt x="222" y="110"/>
                    <a:pt x="221" y="110"/>
                  </a:cubicBezTo>
                  <a:cubicBezTo>
                    <a:pt x="221" y="110"/>
                    <a:pt x="217" y="109"/>
                    <a:pt x="214" y="109"/>
                  </a:cubicBezTo>
                  <a:cubicBezTo>
                    <a:pt x="214" y="108"/>
                    <a:pt x="214" y="106"/>
                    <a:pt x="214" y="105"/>
                  </a:cubicBezTo>
                  <a:cubicBezTo>
                    <a:pt x="217" y="104"/>
                    <a:pt x="220" y="103"/>
                    <a:pt x="221" y="103"/>
                  </a:cubicBezTo>
                  <a:cubicBezTo>
                    <a:pt x="222" y="103"/>
                    <a:pt x="222" y="103"/>
                    <a:pt x="222" y="102"/>
                  </a:cubicBezTo>
                  <a:cubicBezTo>
                    <a:pt x="223" y="102"/>
                    <a:pt x="223" y="101"/>
                    <a:pt x="223" y="101"/>
                  </a:cubicBezTo>
                  <a:cubicBezTo>
                    <a:pt x="223" y="100"/>
                    <a:pt x="222" y="99"/>
                    <a:pt x="222" y="99"/>
                  </a:cubicBezTo>
                  <a:cubicBezTo>
                    <a:pt x="222" y="99"/>
                    <a:pt x="221" y="98"/>
                    <a:pt x="220" y="98"/>
                  </a:cubicBezTo>
                  <a:cubicBezTo>
                    <a:pt x="220" y="98"/>
                    <a:pt x="216" y="98"/>
                    <a:pt x="214" y="98"/>
                  </a:cubicBezTo>
                  <a:cubicBezTo>
                    <a:pt x="213" y="97"/>
                    <a:pt x="213" y="95"/>
                    <a:pt x="213" y="94"/>
                  </a:cubicBezTo>
                  <a:cubicBezTo>
                    <a:pt x="216" y="93"/>
                    <a:pt x="219" y="92"/>
                    <a:pt x="219" y="92"/>
                  </a:cubicBezTo>
                  <a:cubicBezTo>
                    <a:pt x="220" y="92"/>
                    <a:pt x="220" y="91"/>
                    <a:pt x="221" y="91"/>
                  </a:cubicBezTo>
                  <a:cubicBezTo>
                    <a:pt x="221" y="90"/>
                    <a:pt x="221" y="90"/>
                    <a:pt x="221" y="89"/>
                  </a:cubicBezTo>
                  <a:cubicBezTo>
                    <a:pt x="221" y="88"/>
                    <a:pt x="220" y="88"/>
                    <a:pt x="220" y="88"/>
                  </a:cubicBezTo>
                  <a:cubicBezTo>
                    <a:pt x="220" y="87"/>
                    <a:pt x="219" y="87"/>
                    <a:pt x="218" y="87"/>
                  </a:cubicBezTo>
                  <a:cubicBezTo>
                    <a:pt x="218" y="87"/>
                    <a:pt x="214" y="88"/>
                    <a:pt x="211" y="88"/>
                  </a:cubicBezTo>
                  <a:cubicBezTo>
                    <a:pt x="211" y="86"/>
                    <a:pt x="211" y="85"/>
                    <a:pt x="210" y="83"/>
                  </a:cubicBezTo>
                  <a:cubicBezTo>
                    <a:pt x="213" y="82"/>
                    <a:pt x="216" y="81"/>
                    <a:pt x="217" y="81"/>
                  </a:cubicBezTo>
                  <a:cubicBezTo>
                    <a:pt x="217" y="80"/>
                    <a:pt x="218" y="80"/>
                    <a:pt x="218" y="79"/>
                  </a:cubicBezTo>
                  <a:cubicBezTo>
                    <a:pt x="218" y="79"/>
                    <a:pt x="218" y="78"/>
                    <a:pt x="218" y="78"/>
                  </a:cubicBezTo>
                  <a:cubicBezTo>
                    <a:pt x="218" y="77"/>
                    <a:pt x="217" y="77"/>
                    <a:pt x="217" y="76"/>
                  </a:cubicBezTo>
                  <a:cubicBezTo>
                    <a:pt x="216" y="76"/>
                    <a:pt x="216" y="76"/>
                    <a:pt x="215" y="76"/>
                  </a:cubicBezTo>
                  <a:cubicBezTo>
                    <a:pt x="214" y="76"/>
                    <a:pt x="211" y="77"/>
                    <a:pt x="208" y="78"/>
                  </a:cubicBezTo>
                  <a:cubicBezTo>
                    <a:pt x="208" y="76"/>
                    <a:pt x="207" y="75"/>
                    <a:pt x="207" y="73"/>
                  </a:cubicBezTo>
                  <a:cubicBezTo>
                    <a:pt x="209" y="72"/>
                    <a:pt x="212" y="70"/>
                    <a:pt x="213" y="70"/>
                  </a:cubicBezTo>
                  <a:cubicBezTo>
                    <a:pt x="213" y="69"/>
                    <a:pt x="214" y="69"/>
                    <a:pt x="214" y="68"/>
                  </a:cubicBezTo>
                  <a:cubicBezTo>
                    <a:pt x="214" y="68"/>
                    <a:pt x="214" y="67"/>
                    <a:pt x="214" y="67"/>
                  </a:cubicBezTo>
                  <a:cubicBezTo>
                    <a:pt x="213" y="66"/>
                    <a:pt x="213" y="66"/>
                    <a:pt x="212" y="66"/>
                  </a:cubicBezTo>
                  <a:cubicBezTo>
                    <a:pt x="212" y="65"/>
                    <a:pt x="211" y="65"/>
                    <a:pt x="211" y="65"/>
                  </a:cubicBezTo>
                  <a:cubicBezTo>
                    <a:pt x="210" y="66"/>
                    <a:pt x="207" y="67"/>
                    <a:pt x="204" y="68"/>
                  </a:cubicBezTo>
                  <a:cubicBezTo>
                    <a:pt x="204" y="66"/>
                    <a:pt x="203" y="65"/>
                    <a:pt x="202" y="64"/>
                  </a:cubicBezTo>
                  <a:cubicBezTo>
                    <a:pt x="205" y="62"/>
                    <a:pt x="207" y="60"/>
                    <a:pt x="208" y="60"/>
                  </a:cubicBezTo>
                  <a:cubicBezTo>
                    <a:pt x="208" y="59"/>
                    <a:pt x="209" y="59"/>
                    <a:pt x="209" y="58"/>
                  </a:cubicBezTo>
                  <a:cubicBezTo>
                    <a:pt x="209" y="57"/>
                    <a:pt x="209" y="57"/>
                    <a:pt x="208" y="56"/>
                  </a:cubicBezTo>
                  <a:cubicBezTo>
                    <a:pt x="208" y="56"/>
                    <a:pt x="208" y="55"/>
                    <a:pt x="207" y="55"/>
                  </a:cubicBezTo>
                  <a:cubicBezTo>
                    <a:pt x="207" y="55"/>
                    <a:pt x="206" y="55"/>
                    <a:pt x="205" y="55"/>
                  </a:cubicBezTo>
                  <a:cubicBezTo>
                    <a:pt x="205" y="56"/>
                    <a:pt x="202" y="57"/>
                    <a:pt x="199" y="58"/>
                  </a:cubicBezTo>
                  <a:cubicBezTo>
                    <a:pt x="198" y="57"/>
                    <a:pt x="197" y="56"/>
                    <a:pt x="197" y="54"/>
                  </a:cubicBezTo>
                  <a:cubicBezTo>
                    <a:pt x="199" y="52"/>
                    <a:pt x="201" y="50"/>
                    <a:pt x="202" y="50"/>
                  </a:cubicBezTo>
                  <a:cubicBezTo>
                    <a:pt x="202" y="49"/>
                    <a:pt x="202" y="49"/>
                    <a:pt x="202" y="48"/>
                  </a:cubicBezTo>
                  <a:cubicBezTo>
                    <a:pt x="203" y="48"/>
                    <a:pt x="202" y="47"/>
                    <a:pt x="202" y="46"/>
                  </a:cubicBezTo>
                  <a:cubicBezTo>
                    <a:pt x="202" y="46"/>
                    <a:pt x="201" y="46"/>
                    <a:pt x="201" y="46"/>
                  </a:cubicBezTo>
                  <a:cubicBezTo>
                    <a:pt x="200" y="45"/>
                    <a:pt x="199" y="45"/>
                    <a:pt x="199" y="46"/>
                  </a:cubicBezTo>
                  <a:cubicBezTo>
                    <a:pt x="198" y="46"/>
                    <a:pt x="196" y="48"/>
                    <a:pt x="193" y="49"/>
                  </a:cubicBezTo>
                  <a:cubicBezTo>
                    <a:pt x="192" y="48"/>
                    <a:pt x="191" y="47"/>
                    <a:pt x="190" y="46"/>
                  </a:cubicBezTo>
                  <a:cubicBezTo>
                    <a:pt x="192" y="44"/>
                    <a:pt x="194" y="41"/>
                    <a:pt x="195" y="41"/>
                  </a:cubicBezTo>
                  <a:cubicBezTo>
                    <a:pt x="195" y="40"/>
                    <a:pt x="195" y="40"/>
                    <a:pt x="195" y="39"/>
                  </a:cubicBezTo>
                  <a:cubicBezTo>
                    <a:pt x="195" y="38"/>
                    <a:pt x="195" y="38"/>
                    <a:pt x="195" y="37"/>
                  </a:cubicBezTo>
                  <a:cubicBezTo>
                    <a:pt x="194" y="37"/>
                    <a:pt x="194" y="37"/>
                    <a:pt x="193" y="37"/>
                  </a:cubicBezTo>
                  <a:cubicBezTo>
                    <a:pt x="193" y="37"/>
                    <a:pt x="192" y="37"/>
                    <a:pt x="191" y="37"/>
                  </a:cubicBezTo>
                  <a:cubicBezTo>
                    <a:pt x="191" y="37"/>
                    <a:pt x="188" y="39"/>
                    <a:pt x="186" y="41"/>
                  </a:cubicBezTo>
                  <a:cubicBezTo>
                    <a:pt x="185" y="40"/>
                    <a:pt x="184" y="39"/>
                    <a:pt x="183" y="38"/>
                  </a:cubicBezTo>
                  <a:cubicBezTo>
                    <a:pt x="184" y="36"/>
                    <a:pt x="186" y="33"/>
                    <a:pt x="187" y="32"/>
                  </a:cubicBezTo>
                  <a:cubicBezTo>
                    <a:pt x="187" y="32"/>
                    <a:pt x="187" y="31"/>
                    <a:pt x="187" y="31"/>
                  </a:cubicBezTo>
                  <a:cubicBezTo>
                    <a:pt x="187" y="30"/>
                    <a:pt x="187" y="30"/>
                    <a:pt x="186" y="29"/>
                  </a:cubicBezTo>
                  <a:cubicBezTo>
                    <a:pt x="186" y="29"/>
                    <a:pt x="185" y="29"/>
                    <a:pt x="185" y="29"/>
                  </a:cubicBezTo>
                  <a:cubicBezTo>
                    <a:pt x="184" y="29"/>
                    <a:pt x="184" y="29"/>
                    <a:pt x="183" y="29"/>
                  </a:cubicBezTo>
                  <a:cubicBezTo>
                    <a:pt x="183" y="30"/>
                    <a:pt x="180" y="32"/>
                    <a:pt x="178" y="34"/>
                  </a:cubicBezTo>
                  <a:cubicBezTo>
                    <a:pt x="177" y="33"/>
                    <a:pt x="176" y="32"/>
                    <a:pt x="175" y="31"/>
                  </a:cubicBezTo>
                  <a:cubicBezTo>
                    <a:pt x="176" y="28"/>
                    <a:pt x="178" y="25"/>
                    <a:pt x="178" y="25"/>
                  </a:cubicBezTo>
                  <a:cubicBezTo>
                    <a:pt x="178" y="24"/>
                    <a:pt x="178" y="24"/>
                    <a:pt x="178" y="23"/>
                  </a:cubicBezTo>
                  <a:cubicBezTo>
                    <a:pt x="178" y="23"/>
                    <a:pt x="178" y="22"/>
                    <a:pt x="177" y="22"/>
                  </a:cubicBezTo>
                  <a:cubicBezTo>
                    <a:pt x="177" y="21"/>
                    <a:pt x="176" y="21"/>
                    <a:pt x="176" y="21"/>
                  </a:cubicBezTo>
                  <a:cubicBezTo>
                    <a:pt x="175" y="21"/>
                    <a:pt x="175" y="22"/>
                    <a:pt x="174" y="22"/>
                  </a:cubicBezTo>
                  <a:cubicBezTo>
                    <a:pt x="174" y="23"/>
                    <a:pt x="172" y="25"/>
                    <a:pt x="170" y="27"/>
                  </a:cubicBezTo>
                  <a:cubicBezTo>
                    <a:pt x="168" y="26"/>
                    <a:pt x="167" y="26"/>
                    <a:pt x="166" y="25"/>
                  </a:cubicBezTo>
                  <a:cubicBezTo>
                    <a:pt x="167" y="22"/>
                    <a:pt x="168" y="19"/>
                    <a:pt x="169" y="18"/>
                  </a:cubicBezTo>
                  <a:cubicBezTo>
                    <a:pt x="169" y="18"/>
                    <a:pt x="169" y="17"/>
                    <a:pt x="169" y="17"/>
                  </a:cubicBezTo>
                  <a:cubicBezTo>
                    <a:pt x="168" y="16"/>
                    <a:pt x="168" y="16"/>
                    <a:pt x="168" y="15"/>
                  </a:cubicBezTo>
                  <a:cubicBezTo>
                    <a:pt x="167" y="15"/>
                    <a:pt x="166" y="15"/>
                    <a:pt x="166" y="15"/>
                  </a:cubicBezTo>
                  <a:cubicBezTo>
                    <a:pt x="165" y="15"/>
                    <a:pt x="165" y="16"/>
                    <a:pt x="164" y="16"/>
                  </a:cubicBezTo>
                  <a:cubicBezTo>
                    <a:pt x="164" y="17"/>
                    <a:pt x="162" y="19"/>
                    <a:pt x="160" y="22"/>
                  </a:cubicBezTo>
                  <a:cubicBezTo>
                    <a:pt x="159" y="21"/>
                    <a:pt x="158" y="20"/>
                    <a:pt x="156" y="20"/>
                  </a:cubicBezTo>
                  <a:cubicBezTo>
                    <a:pt x="157" y="17"/>
                    <a:pt x="158" y="14"/>
                    <a:pt x="159" y="13"/>
                  </a:cubicBezTo>
                  <a:cubicBezTo>
                    <a:pt x="159" y="12"/>
                    <a:pt x="159" y="12"/>
                    <a:pt x="158" y="11"/>
                  </a:cubicBezTo>
                  <a:cubicBezTo>
                    <a:pt x="158" y="11"/>
                    <a:pt x="158" y="10"/>
                    <a:pt x="157" y="10"/>
                  </a:cubicBezTo>
                  <a:cubicBezTo>
                    <a:pt x="157" y="10"/>
                    <a:pt x="156" y="10"/>
                    <a:pt x="155" y="10"/>
                  </a:cubicBezTo>
                  <a:cubicBezTo>
                    <a:pt x="155" y="10"/>
                    <a:pt x="154" y="10"/>
                    <a:pt x="154" y="11"/>
                  </a:cubicBezTo>
                  <a:cubicBezTo>
                    <a:pt x="154" y="12"/>
                    <a:pt x="152" y="14"/>
                    <a:pt x="151" y="17"/>
                  </a:cubicBezTo>
                  <a:cubicBezTo>
                    <a:pt x="149" y="17"/>
                    <a:pt x="148" y="16"/>
                    <a:pt x="146" y="15"/>
                  </a:cubicBezTo>
                  <a:cubicBezTo>
                    <a:pt x="147" y="13"/>
                    <a:pt x="148" y="9"/>
                    <a:pt x="148" y="9"/>
                  </a:cubicBezTo>
                  <a:cubicBezTo>
                    <a:pt x="148" y="8"/>
                    <a:pt x="148" y="8"/>
                    <a:pt x="148" y="7"/>
                  </a:cubicBezTo>
                  <a:cubicBezTo>
                    <a:pt x="147" y="6"/>
                    <a:pt x="147" y="6"/>
                    <a:pt x="146" y="6"/>
                  </a:cubicBezTo>
                  <a:cubicBezTo>
                    <a:pt x="146" y="6"/>
                    <a:pt x="145" y="6"/>
                    <a:pt x="144" y="6"/>
                  </a:cubicBezTo>
                  <a:cubicBezTo>
                    <a:pt x="144" y="6"/>
                    <a:pt x="144" y="7"/>
                    <a:pt x="143" y="7"/>
                  </a:cubicBezTo>
                  <a:cubicBezTo>
                    <a:pt x="143" y="8"/>
                    <a:pt x="142" y="11"/>
                    <a:pt x="141" y="14"/>
                  </a:cubicBezTo>
                  <a:cubicBezTo>
                    <a:pt x="139" y="13"/>
                    <a:pt x="138" y="13"/>
                    <a:pt x="136" y="12"/>
                  </a:cubicBezTo>
                  <a:cubicBezTo>
                    <a:pt x="136" y="9"/>
                    <a:pt x="137" y="6"/>
                    <a:pt x="137" y="5"/>
                  </a:cubicBezTo>
                  <a:cubicBezTo>
                    <a:pt x="137" y="5"/>
                    <a:pt x="137" y="4"/>
                    <a:pt x="136" y="4"/>
                  </a:cubicBezTo>
                  <a:cubicBezTo>
                    <a:pt x="136" y="3"/>
                    <a:pt x="136" y="3"/>
                    <a:pt x="135" y="3"/>
                  </a:cubicBezTo>
                  <a:cubicBezTo>
                    <a:pt x="134" y="3"/>
                    <a:pt x="134" y="3"/>
                    <a:pt x="133" y="3"/>
                  </a:cubicBezTo>
                  <a:cubicBezTo>
                    <a:pt x="133" y="3"/>
                    <a:pt x="132" y="4"/>
                    <a:pt x="132" y="4"/>
                  </a:cubicBezTo>
                  <a:cubicBezTo>
                    <a:pt x="132" y="5"/>
                    <a:pt x="131" y="8"/>
                    <a:pt x="130" y="11"/>
                  </a:cubicBezTo>
                  <a:cubicBezTo>
                    <a:pt x="129" y="11"/>
                    <a:pt x="127" y="10"/>
                    <a:pt x="125" y="10"/>
                  </a:cubicBezTo>
                  <a:cubicBezTo>
                    <a:pt x="125" y="7"/>
                    <a:pt x="126" y="4"/>
                    <a:pt x="126" y="3"/>
                  </a:cubicBezTo>
                  <a:cubicBezTo>
                    <a:pt x="126" y="3"/>
                    <a:pt x="125" y="2"/>
                    <a:pt x="125" y="2"/>
                  </a:cubicBezTo>
                  <a:cubicBezTo>
                    <a:pt x="125" y="1"/>
                    <a:pt x="124" y="1"/>
                    <a:pt x="123" y="1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2"/>
                    <a:pt x="121" y="2"/>
                    <a:pt x="121" y="3"/>
                  </a:cubicBezTo>
                  <a:cubicBezTo>
                    <a:pt x="121" y="4"/>
                    <a:pt x="120" y="7"/>
                    <a:pt x="119" y="10"/>
                  </a:cubicBezTo>
                  <a:cubicBezTo>
                    <a:pt x="118" y="10"/>
                    <a:pt x="116" y="9"/>
                    <a:pt x="115" y="9"/>
                  </a:cubicBezTo>
                  <a:cubicBezTo>
                    <a:pt x="115" y="6"/>
                    <a:pt x="114" y="3"/>
                    <a:pt x="114" y="3"/>
                  </a:cubicBezTo>
                  <a:cubicBezTo>
                    <a:pt x="114" y="2"/>
                    <a:pt x="114" y="1"/>
                    <a:pt x="113" y="1"/>
                  </a:cubicBezTo>
                  <a:cubicBezTo>
                    <a:pt x="113" y="1"/>
                    <a:pt x="112" y="0"/>
                    <a:pt x="112" y="0"/>
                  </a:cubicBezTo>
                  <a:cubicBezTo>
                    <a:pt x="111" y="0"/>
                    <a:pt x="111" y="1"/>
                    <a:pt x="110" y="1"/>
                  </a:cubicBezTo>
                  <a:cubicBezTo>
                    <a:pt x="110" y="1"/>
                    <a:pt x="109" y="2"/>
                    <a:pt x="109" y="3"/>
                  </a:cubicBezTo>
                  <a:cubicBezTo>
                    <a:pt x="109" y="3"/>
                    <a:pt x="109" y="6"/>
                    <a:pt x="109" y="9"/>
                  </a:cubicBezTo>
                  <a:cubicBezTo>
                    <a:pt x="107" y="9"/>
                    <a:pt x="106" y="10"/>
                    <a:pt x="104" y="10"/>
                  </a:cubicBezTo>
                  <a:cubicBezTo>
                    <a:pt x="103" y="7"/>
                    <a:pt x="103" y="4"/>
                    <a:pt x="103" y="3"/>
                  </a:cubicBezTo>
                  <a:cubicBezTo>
                    <a:pt x="103" y="2"/>
                    <a:pt x="102" y="2"/>
                    <a:pt x="102" y="1"/>
                  </a:cubicBezTo>
                  <a:cubicBezTo>
                    <a:pt x="101" y="1"/>
                    <a:pt x="101" y="1"/>
                    <a:pt x="100" y="1"/>
                  </a:cubicBezTo>
                  <a:cubicBezTo>
                    <a:pt x="99" y="1"/>
                    <a:pt x="99" y="1"/>
                    <a:pt x="99" y="2"/>
                  </a:cubicBezTo>
                  <a:cubicBezTo>
                    <a:pt x="98" y="2"/>
                    <a:pt x="98" y="3"/>
                    <a:pt x="98" y="3"/>
                  </a:cubicBezTo>
                  <a:cubicBezTo>
                    <a:pt x="98" y="4"/>
                    <a:pt x="98" y="7"/>
                    <a:pt x="98" y="10"/>
                  </a:cubicBezTo>
                  <a:cubicBezTo>
                    <a:pt x="96" y="10"/>
                    <a:pt x="95" y="11"/>
                    <a:pt x="93" y="11"/>
                  </a:cubicBezTo>
                  <a:cubicBezTo>
                    <a:pt x="92" y="8"/>
                    <a:pt x="92" y="5"/>
                    <a:pt x="91" y="4"/>
                  </a:cubicBezTo>
                  <a:cubicBezTo>
                    <a:pt x="91" y="4"/>
                    <a:pt x="91" y="3"/>
                    <a:pt x="90" y="3"/>
                  </a:cubicBezTo>
                  <a:cubicBezTo>
                    <a:pt x="90" y="3"/>
                    <a:pt x="89" y="3"/>
                    <a:pt x="89" y="3"/>
                  </a:cubicBezTo>
                  <a:cubicBezTo>
                    <a:pt x="88" y="3"/>
                    <a:pt x="87" y="3"/>
                    <a:pt x="87" y="4"/>
                  </a:cubicBezTo>
                  <a:cubicBezTo>
                    <a:pt x="87" y="4"/>
                    <a:pt x="87" y="5"/>
                    <a:pt x="87" y="5"/>
                  </a:cubicBezTo>
                  <a:cubicBezTo>
                    <a:pt x="87" y="6"/>
                    <a:pt x="87" y="9"/>
                    <a:pt x="87" y="12"/>
                  </a:cubicBezTo>
                  <a:cubicBezTo>
                    <a:pt x="86" y="13"/>
                    <a:pt x="84" y="13"/>
                    <a:pt x="83" y="14"/>
                  </a:cubicBezTo>
                  <a:cubicBezTo>
                    <a:pt x="82" y="11"/>
                    <a:pt x="80" y="8"/>
                    <a:pt x="80" y="7"/>
                  </a:cubicBezTo>
                  <a:cubicBezTo>
                    <a:pt x="80" y="7"/>
                    <a:pt x="80" y="6"/>
                    <a:pt x="79" y="6"/>
                  </a:cubicBezTo>
                  <a:cubicBezTo>
                    <a:pt x="78" y="6"/>
                    <a:pt x="78" y="6"/>
                    <a:pt x="77" y="6"/>
                  </a:cubicBezTo>
                  <a:cubicBezTo>
                    <a:pt x="77" y="6"/>
                    <a:pt x="76" y="6"/>
                    <a:pt x="76" y="7"/>
                  </a:cubicBezTo>
                  <a:cubicBezTo>
                    <a:pt x="76" y="8"/>
                    <a:pt x="76" y="8"/>
                    <a:pt x="76" y="9"/>
                  </a:cubicBezTo>
                  <a:cubicBezTo>
                    <a:pt x="76" y="9"/>
                    <a:pt x="76" y="13"/>
                    <a:pt x="77" y="15"/>
                  </a:cubicBezTo>
                  <a:cubicBezTo>
                    <a:pt x="76" y="16"/>
                    <a:pt x="74" y="17"/>
                    <a:pt x="73" y="17"/>
                  </a:cubicBezTo>
                  <a:cubicBezTo>
                    <a:pt x="71" y="14"/>
                    <a:pt x="70" y="12"/>
                    <a:pt x="69" y="11"/>
                  </a:cubicBezTo>
                  <a:cubicBezTo>
                    <a:pt x="69" y="10"/>
                    <a:pt x="69" y="10"/>
                    <a:pt x="68" y="10"/>
                  </a:cubicBezTo>
                  <a:cubicBezTo>
                    <a:pt x="68" y="10"/>
                    <a:pt x="67" y="10"/>
                    <a:pt x="66" y="10"/>
                  </a:cubicBezTo>
                  <a:cubicBezTo>
                    <a:pt x="66" y="10"/>
                    <a:pt x="65" y="11"/>
                    <a:pt x="65" y="11"/>
                  </a:cubicBezTo>
                  <a:cubicBezTo>
                    <a:pt x="65" y="12"/>
                    <a:pt x="65" y="12"/>
                    <a:pt x="65" y="13"/>
                  </a:cubicBezTo>
                  <a:cubicBezTo>
                    <a:pt x="65" y="14"/>
                    <a:pt x="66" y="17"/>
                    <a:pt x="67" y="20"/>
                  </a:cubicBezTo>
                  <a:cubicBezTo>
                    <a:pt x="66" y="20"/>
                    <a:pt x="64" y="21"/>
                    <a:pt x="63" y="22"/>
                  </a:cubicBezTo>
                  <a:cubicBezTo>
                    <a:pt x="61" y="19"/>
                    <a:pt x="59" y="17"/>
                    <a:pt x="59" y="16"/>
                  </a:cubicBezTo>
                  <a:cubicBezTo>
                    <a:pt x="59" y="16"/>
                    <a:pt x="58" y="15"/>
                    <a:pt x="58" y="15"/>
                  </a:cubicBezTo>
                  <a:cubicBezTo>
                    <a:pt x="57" y="15"/>
                    <a:pt x="56" y="15"/>
                    <a:pt x="56" y="15"/>
                  </a:cubicBezTo>
                  <a:cubicBezTo>
                    <a:pt x="55" y="16"/>
                    <a:pt x="55" y="16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9"/>
                    <a:pt x="57" y="22"/>
                    <a:pt x="58" y="25"/>
                  </a:cubicBezTo>
                  <a:cubicBezTo>
                    <a:pt x="56" y="26"/>
                    <a:pt x="55" y="26"/>
                    <a:pt x="54" y="27"/>
                  </a:cubicBezTo>
                  <a:cubicBezTo>
                    <a:pt x="52" y="25"/>
                    <a:pt x="50" y="23"/>
                    <a:pt x="49" y="22"/>
                  </a:cubicBezTo>
                  <a:cubicBezTo>
                    <a:pt x="49" y="22"/>
                    <a:pt x="48" y="21"/>
                    <a:pt x="48" y="21"/>
                  </a:cubicBezTo>
                  <a:cubicBezTo>
                    <a:pt x="47" y="21"/>
                    <a:pt x="47" y="21"/>
                    <a:pt x="46" y="22"/>
                  </a:cubicBezTo>
                  <a:cubicBezTo>
                    <a:pt x="46" y="22"/>
                    <a:pt x="45" y="23"/>
                    <a:pt x="45" y="23"/>
                  </a:cubicBezTo>
                  <a:cubicBezTo>
                    <a:pt x="45" y="24"/>
                    <a:pt x="45" y="24"/>
                    <a:pt x="45" y="25"/>
                  </a:cubicBezTo>
                  <a:cubicBezTo>
                    <a:pt x="46" y="25"/>
                    <a:pt x="47" y="28"/>
                    <a:pt x="49" y="31"/>
                  </a:cubicBezTo>
                  <a:cubicBezTo>
                    <a:pt x="48" y="32"/>
                    <a:pt x="46" y="33"/>
                    <a:pt x="45" y="34"/>
                  </a:cubicBezTo>
                  <a:cubicBezTo>
                    <a:pt x="43" y="32"/>
                    <a:pt x="41" y="30"/>
                    <a:pt x="40" y="29"/>
                  </a:cubicBezTo>
                  <a:cubicBezTo>
                    <a:pt x="40" y="29"/>
                    <a:pt x="39" y="29"/>
                    <a:pt x="39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30"/>
                    <a:pt x="36" y="30"/>
                    <a:pt x="36" y="31"/>
                  </a:cubicBezTo>
                  <a:cubicBezTo>
                    <a:pt x="36" y="31"/>
                    <a:pt x="36" y="32"/>
                    <a:pt x="37" y="32"/>
                  </a:cubicBezTo>
                  <a:cubicBezTo>
                    <a:pt x="37" y="33"/>
                    <a:pt x="39" y="36"/>
                    <a:pt x="41" y="38"/>
                  </a:cubicBezTo>
                  <a:cubicBezTo>
                    <a:pt x="40" y="39"/>
                    <a:pt x="39" y="40"/>
                    <a:pt x="38" y="41"/>
                  </a:cubicBezTo>
                  <a:cubicBezTo>
                    <a:pt x="35" y="39"/>
                    <a:pt x="33" y="37"/>
                    <a:pt x="32" y="37"/>
                  </a:cubicBezTo>
                  <a:cubicBezTo>
                    <a:pt x="32" y="37"/>
                    <a:pt x="31" y="37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40"/>
                    <a:pt x="28" y="40"/>
                    <a:pt x="29" y="41"/>
                  </a:cubicBezTo>
                  <a:cubicBezTo>
                    <a:pt x="29" y="41"/>
                    <a:pt x="31" y="44"/>
                    <a:pt x="33" y="46"/>
                  </a:cubicBezTo>
                  <a:cubicBezTo>
                    <a:pt x="32" y="47"/>
                    <a:pt x="32" y="48"/>
                    <a:pt x="30" y="49"/>
                  </a:cubicBezTo>
                  <a:cubicBezTo>
                    <a:pt x="28" y="48"/>
                    <a:pt x="25" y="46"/>
                    <a:pt x="25" y="46"/>
                  </a:cubicBezTo>
                  <a:cubicBezTo>
                    <a:pt x="24" y="45"/>
                    <a:pt x="23" y="45"/>
                    <a:pt x="23" y="46"/>
                  </a:cubicBezTo>
                  <a:cubicBezTo>
                    <a:pt x="22" y="46"/>
                    <a:pt x="22" y="46"/>
                    <a:pt x="21" y="46"/>
                  </a:cubicBezTo>
                  <a:cubicBezTo>
                    <a:pt x="21" y="47"/>
                    <a:pt x="21" y="48"/>
                    <a:pt x="21" y="48"/>
                  </a:cubicBezTo>
                  <a:cubicBezTo>
                    <a:pt x="21" y="49"/>
                    <a:pt x="21" y="49"/>
                    <a:pt x="22" y="50"/>
                  </a:cubicBezTo>
                  <a:cubicBezTo>
                    <a:pt x="22" y="50"/>
                    <a:pt x="25" y="52"/>
                    <a:pt x="27" y="54"/>
                  </a:cubicBezTo>
                  <a:cubicBezTo>
                    <a:pt x="26" y="56"/>
                    <a:pt x="25" y="57"/>
                    <a:pt x="24" y="58"/>
                  </a:cubicBezTo>
                  <a:cubicBezTo>
                    <a:pt x="22" y="57"/>
                    <a:pt x="19" y="56"/>
                    <a:pt x="18" y="55"/>
                  </a:cubicBezTo>
                  <a:cubicBezTo>
                    <a:pt x="18" y="55"/>
                    <a:pt x="17" y="55"/>
                    <a:pt x="16" y="55"/>
                  </a:cubicBezTo>
                  <a:cubicBezTo>
                    <a:pt x="16" y="55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5" y="59"/>
                    <a:pt x="15" y="59"/>
                    <a:pt x="16" y="60"/>
                  </a:cubicBezTo>
                  <a:cubicBezTo>
                    <a:pt x="16" y="60"/>
                    <a:pt x="19" y="62"/>
                    <a:pt x="21" y="64"/>
                  </a:cubicBezTo>
                  <a:cubicBezTo>
                    <a:pt x="21" y="65"/>
                    <a:pt x="20" y="66"/>
                    <a:pt x="19" y="68"/>
                  </a:cubicBezTo>
                  <a:cubicBezTo>
                    <a:pt x="16" y="67"/>
                    <a:pt x="13" y="66"/>
                    <a:pt x="13" y="65"/>
                  </a:cubicBezTo>
                  <a:cubicBezTo>
                    <a:pt x="12" y="65"/>
                    <a:pt x="12" y="65"/>
                    <a:pt x="11" y="66"/>
                  </a:cubicBezTo>
                  <a:cubicBezTo>
                    <a:pt x="10" y="66"/>
                    <a:pt x="10" y="66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0" y="69"/>
                    <a:pt x="10" y="69"/>
                    <a:pt x="11" y="70"/>
                  </a:cubicBezTo>
                  <a:cubicBezTo>
                    <a:pt x="11" y="70"/>
                    <a:pt x="14" y="72"/>
                    <a:pt x="17" y="73"/>
                  </a:cubicBezTo>
                  <a:cubicBezTo>
                    <a:pt x="16" y="75"/>
                    <a:pt x="16" y="76"/>
                    <a:pt x="15" y="78"/>
                  </a:cubicBezTo>
                  <a:cubicBezTo>
                    <a:pt x="12" y="77"/>
                    <a:pt x="9" y="76"/>
                    <a:pt x="8" y="76"/>
                  </a:cubicBezTo>
                  <a:cubicBezTo>
                    <a:pt x="8" y="76"/>
                    <a:pt x="7" y="76"/>
                    <a:pt x="7" y="76"/>
                  </a:cubicBezTo>
                  <a:cubicBezTo>
                    <a:pt x="6" y="77"/>
                    <a:pt x="6" y="77"/>
                    <a:pt x="6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6" y="80"/>
                    <a:pt x="6" y="80"/>
                    <a:pt x="7" y="81"/>
                  </a:cubicBezTo>
                  <a:cubicBezTo>
                    <a:pt x="8" y="81"/>
                    <a:pt x="10" y="82"/>
                    <a:pt x="13" y="83"/>
                  </a:cubicBezTo>
                  <a:cubicBezTo>
                    <a:pt x="13" y="85"/>
                    <a:pt x="12" y="86"/>
                    <a:pt x="12" y="88"/>
                  </a:cubicBezTo>
                  <a:cubicBezTo>
                    <a:pt x="9" y="88"/>
                    <a:pt x="6" y="87"/>
                    <a:pt x="5" y="87"/>
                  </a:cubicBezTo>
                  <a:cubicBezTo>
                    <a:pt x="5" y="87"/>
                    <a:pt x="4" y="87"/>
                    <a:pt x="4" y="88"/>
                  </a:cubicBezTo>
                  <a:cubicBezTo>
                    <a:pt x="3" y="88"/>
                    <a:pt x="3" y="88"/>
                    <a:pt x="3" y="89"/>
                  </a:cubicBezTo>
                  <a:cubicBezTo>
                    <a:pt x="2" y="90"/>
                    <a:pt x="3" y="90"/>
                    <a:pt x="3" y="91"/>
                  </a:cubicBezTo>
                  <a:cubicBezTo>
                    <a:pt x="3" y="91"/>
                    <a:pt x="4" y="92"/>
                    <a:pt x="4" y="92"/>
                  </a:cubicBezTo>
                  <a:cubicBezTo>
                    <a:pt x="5" y="92"/>
                    <a:pt x="8" y="93"/>
                    <a:pt x="11" y="94"/>
                  </a:cubicBezTo>
                  <a:cubicBezTo>
                    <a:pt x="10" y="95"/>
                    <a:pt x="10" y="97"/>
                    <a:pt x="10" y="98"/>
                  </a:cubicBezTo>
                  <a:cubicBezTo>
                    <a:pt x="7" y="98"/>
                    <a:pt x="4" y="98"/>
                    <a:pt x="3" y="98"/>
                  </a:cubicBezTo>
                  <a:cubicBezTo>
                    <a:pt x="2" y="98"/>
                    <a:pt x="2" y="99"/>
                    <a:pt x="2" y="99"/>
                  </a:cubicBezTo>
                  <a:cubicBezTo>
                    <a:pt x="1" y="99"/>
                    <a:pt x="1" y="100"/>
                    <a:pt x="1" y="101"/>
                  </a:cubicBezTo>
                  <a:cubicBezTo>
                    <a:pt x="1" y="101"/>
                    <a:pt x="1" y="102"/>
                    <a:pt x="1" y="102"/>
                  </a:cubicBezTo>
                  <a:cubicBezTo>
                    <a:pt x="1" y="103"/>
                    <a:pt x="2" y="103"/>
                    <a:pt x="3" y="103"/>
                  </a:cubicBezTo>
                  <a:cubicBezTo>
                    <a:pt x="3" y="103"/>
                    <a:pt x="6" y="104"/>
                    <a:pt x="9" y="105"/>
                  </a:cubicBezTo>
                  <a:cubicBezTo>
                    <a:pt x="9" y="106"/>
                    <a:pt x="9" y="108"/>
                    <a:pt x="9" y="109"/>
                  </a:cubicBezTo>
                  <a:cubicBezTo>
                    <a:pt x="6" y="109"/>
                    <a:pt x="3" y="110"/>
                    <a:pt x="2" y="110"/>
                  </a:cubicBezTo>
                  <a:cubicBezTo>
                    <a:pt x="2" y="110"/>
                    <a:pt x="1" y="110"/>
                    <a:pt x="1" y="111"/>
                  </a:cubicBezTo>
                  <a:cubicBezTo>
                    <a:pt x="0" y="111"/>
                    <a:pt x="0" y="112"/>
                    <a:pt x="0" y="112"/>
                  </a:cubicBezTo>
                  <a:cubicBezTo>
                    <a:pt x="0" y="113"/>
                    <a:pt x="0" y="113"/>
                    <a:pt x="1" y="114"/>
                  </a:cubicBezTo>
                  <a:cubicBezTo>
                    <a:pt x="1" y="114"/>
                    <a:pt x="2" y="115"/>
                    <a:pt x="2" y="115"/>
                  </a:cubicBezTo>
                  <a:cubicBezTo>
                    <a:pt x="3" y="115"/>
                    <a:pt x="6" y="115"/>
                    <a:pt x="9" y="115"/>
                  </a:cubicBezTo>
                  <a:cubicBezTo>
                    <a:pt x="9" y="117"/>
                    <a:pt x="9" y="118"/>
                    <a:pt x="9" y="120"/>
                  </a:cubicBezTo>
                  <a:cubicBezTo>
                    <a:pt x="6" y="121"/>
                    <a:pt x="3" y="121"/>
                    <a:pt x="3" y="121"/>
                  </a:cubicBezTo>
                  <a:cubicBezTo>
                    <a:pt x="2" y="121"/>
                    <a:pt x="1" y="122"/>
                    <a:pt x="1" y="122"/>
                  </a:cubicBezTo>
                  <a:cubicBezTo>
                    <a:pt x="1" y="123"/>
                    <a:pt x="1" y="123"/>
                    <a:pt x="1" y="124"/>
                  </a:cubicBezTo>
                  <a:cubicBezTo>
                    <a:pt x="1" y="125"/>
                    <a:pt x="1" y="125"/>
                    <a:pt x="2" y="125"/>
                  </a:cubicBezTo>
                  <a:cubicBezTo>
                    <a:pt x="2" y="126"/>
                    <a:pt x="2" y="126"/>
                    <a:pt x="3" y="126"/>
                  </a:cubicBezTo>
                  <a:cubicBezTo>
                    <a:pt x="4" y="126"/>
                    <a:pt x="7" y="126"/>
                    <a:pt x="10" y="126"/>
                  </a:cubicBezTo>
                  <a:cubicBezTo>
                    <a:pt x="10" y="128"/>
                    <a:pt x="10" y="129"/>
                    <a:pt x="11" y="131"/>
                  </a:cubicBezTo>
                  <a:cubicBezTo>
                    <a:pt x="8" y="132"/>
                    <a:pt x="5" y="132"/>
                    <a:pt x="4" y="133"/>
                  </a:cubicBezTo>
                  <a:cubicBezTo>
                    <a:pt x="4" y="133"/>
                    <a:pt x="3" y="133"/>
                    <a:pt x="3" y="134"/>
                  </a:cubicBezTo>
                  <a:cubicBezTo>
                    <a:pt x="3" y="134"/>
                    <a:pt x="2" y="135"/>
                    <a:pt x="3" y="135"/>
                  </a:cubicBezTo>
                  <a:cubicBezTo>
                    <a:pt x="3" y="136"/>
                    <a:pt x="3" y="137"/>
                    <a:pt x="4" y="137"/>
                  </a:cubicBezTo>
                  <a:cubicBezTo>
                    <a:pt x="4" y="137"/>
                    <a:pt x="5" y="137"/>
                    <a:pt x="5" y="137"/>
                  </a:cubicBezTo>
                  <a:cubicBezTo>
                    <a:pt x="6" y="137"/>
                    <a:pt x="9" y="137"/>
                    <a:pt x="12" y="137"/>
                  </a:cubicBezTo>
                  <a:cubicBezTo>
                    <a:pt x="12" y="138"/>
                    <a:pt x="13" y="140"/>
                    <a:pt x="13" y="141"/>
                  </a:cubicBezTo>
                  <a:cubicBezTo>
                    <a:pt x="10" y="142"/>
                    <a:pt x="8" y="144"/>
                    <a:pt x="7" y="144"/>
                  </a:cubicBezTo>
                  <a:cubicBezTo>
                    <a:pt x="6" y="144"/>
                    <a:pt x="6" y="145"/>
                    <a:pt x="6" y="145"/>
                  </a:cubicBezTo>
                  <a:cubicBezTo>
                    <a:pt x="5" y="146"/>
                    <a:pt x="5" y="146"/>
                    <a:pt x="6" y="147"/>
                  </a:cubicBezTo>
                  <a:cubicBezTo>
                    <a:pt x="6" y="147"/>
                    <a:pt x="6" y="148"/>
                    <a:pt x="7" y="148"/>
                  </a:cubicBezTo>
                  <a:cubicBezTo>
                    <a:pt x="7" y="148"/>
                    <a:pt x="8" y="149"/>
                    <a:pt x="8" y="148"/>
                  </a:cubicBezTo>
                  <a:cubicBezTo>
                    <a:pt x="9" y="148"/>
                    <a:pt x="12" y="148"/>
                    <a:pt x="15" y="147"/>
                  </a:cubicBezTo>
                  <a:cubicBezTo>
                    <a:pt x="16" y="148"/>
                    <a:pt x="16" y="150"/>
                    <a:pt x="17" y="151"/>
                  </a:cubicBezTo>
                  <a:cubicBezTo>
                    <a:pt x="14" y="153"/>
                    <a:pt x="11" y="154"/>
                    <a:pt x="11" y="155"/>
                  </a:cubicBezTo>
                  <a:cubicBezTo>
                    <a:pt x="10" y="155"/>
                    <a:pt x="10" y="155"/>
                    <a:pt x="10" y="156"/>
                  </a:cubicBezTo>
                  <a:cubicBezTo>
                    <a:pt x="10" y="157"/>
                    <a:pt x="10" y="157"/>
                    <a:pt x="10" y="158"/>
                  </a:cubicBezTo>
                  <a:cubicBezTo>
                    <a:pt x="10" y="158"/>
                    <a:pt x="10" y="159"/>
                    <a:pt x="11" y="159"/>
                  </a:cubicBezTo>
                  <a:cubicBezTo>
                    <a:pt x="12" y="159"/>
                    <a:pt x="12" y="159"/>
                    <a:pt x="13" y="159"/>
                  </a:cubicBezTo>
                  <a:cubicBezTo>
                    <a:pt x="13" y="159"/>
                    <a:pt x="16" y="158"/>
                    <a:pt x="19" y="157"/>
                  </a:cubicBezTo>
                  <a:cubicBezTo>
                    <a:pt x="20" y="158"/>
                    <a:pt x="21" y="160"/>
                    <a:pt x="21" y="161"/>
                  </a:cubicBezTo>
                  <a:cubicBezTo>
                    <a:pt x="19" y="163"/>
                    <a:pt x="16" y="165"/>
                    <a:pt x="16" y="165"/>
                  </a:cubicBezTo>
                  <a:cubicBezTo>
                    <a:pt x="15" y="165"/>
                    <a:pt x="15" y="166"/>
                    <a:pt x="15" y="166"/>
                  </a:cubicBezTo>
                  <a:cubicBezTo>
                    <a:pt x="15" y="167"/>
                    <a:pt x="15" y="168"/>
                    <a:pt x="15" y="168"/>
                  </a:cubicBezTo>
                  <a:cubicBezTo>
                    <a:pt x="15" y="169"/>
                    <a:pt x="16" y="169"/>
                    <a:pt x="16" y="169"/>
                  </a:cubicBezTo>
                  <a:cubicBezTo>
                    <a:pt x="17" y="169"/>
                    <a:pt x="18" y="169"/>
                    <a:pt x="18" y="169"/>
                  </a:cubicBezTo>
                  <a:cubicBezTo>
                    <a:pt x="19" y="169"/>
                    <a:pt x="22" y="168"/>
                    <a:pt x="24" y="166"/>
                  </a:cubicBezTo>
                  <a:cubicBezTo>
                    <a:pt x="25" y="168"/>
                    <a:pt x="26" y="169"/>
                    <a:pt x="27" y="170"/>
                  </a:cubicBezTo>
                  <a:cubicBezTo>
                    <a:pt x="25" y="172"/>
                    <a:pt x="22" y="174"/>
                    <a:pt x="22" y="175"/>
                  </a:cubicBezTo>
                  <a:cubicBezTo>
                    <a:pt x="21" y="175"/>
                    <a:pt x="21" y="176"/>
                    <a:pt x="21" y="176"/>
                  </a:cubicBezTo>
                  <a:cubicBezTo>
                    <a:pt x="21" y="177"/>
                    <a:pt x="21" y="177"/>
                    <a:pt x="21" y="178"/>
                  </a:cubicBezTo>
                  <a:cubicBezTo>
                    <a:pt x="22" y="178"/>
                    <a:pt x="22" y="179"/>
                    <a:pt x="23" y="179"/>
                  </a:cubicBezTo>
                  <a:cubicBezTo>
                    <a:pt x="23" y="179"/>
                    <a:pt x="24" y="179"/>
                    <a:pt x="25" y="179"/>
                  </a:cubicBezTo>
                  <a:cubicBezTo>
                    <a:pt x="25" y="178"/>
                    <a:pt x="28" y="177"/>
                    <a:pt x="30" y="175"/>
                  </a:cubicBezTo>
                  <a:cubicBezTo>
                    <a:pt x="32" y="176"/>
                    <a:pt x="32" y="177"/>
                    <a:pt x="33" y="179"/>
                  </a:cubicBezTo>
                  <a:cubicBezTo>
                    <a:pt x="31" y="181"/>
                    <a:pt x="29" y="183"/>
                    <a:pt x="29" y="184"/>
                  </a:cubicBezTo>
                  <a:cubicBezTo>
                    <a:pt x="28" y="184"/>
                    <a:pt x="28" y="185"/>
                    <a:pt x="28" y="185"/>
                  </a:cubicBezTo>
                  <a:cubicBezTo>
                    <a:pt x="28" y="186"/>
                    <a:pt x="28" y="187"/>
                    <a:pt x="29" y="187"/>
                  </a:cubicBezTo>
                  <a:cubicBezTo>
                    <a:pt x="29" y="187"/>
                    <a:pt x="30" y="188"/>
                    <a:pt x="30" y="188"/>
                  </a:cubicBezTo>
                  <a:cubicBezTo>
                    <a:pt x="31" y="188"/>
                    <a:pt x="32" y="188"/>
                    <a:pt x="32" y="187"/>
                  </a:cubicBezTo>
                  <a:cubicBezTo>
                    <a:pt x="33" y="187"/>
                    <a:pt x="35" y="185"/>
                    <a:pt x="38" y="183"/>
                  </a:cubicBezTo>
                  <a:cubicBezTo>
                    <a:pt x="39" y="184"/>
                    <a:pt x="40" y="186"/>
                    <a:pt x="41" y="187"/>
                  </a:cubicBezTo>
                  <a:cubicBezTo>
                    <a:pt x="39" y="189"/>
                    <a:pt x="37" y="192"/>
                    <a:pt x="37" y="192"/>
                  </a:cubicBezTo>
                  <a:cubicBezTo>
                    <a:pt x="36" y="193"/>
                    <a:pt x="36" y="193"/>
                    <a:pt x="36" y="194"/>
                  </a:cubicBezTo>
                  <a:cubicBezTo>
                    <a:pt x="36" y="194"/>
                    <a:pt x="37" y="195"/>
                    <a:pt x="37" y="195"/>
                  </a:cubicBezTo>
                  <a:cubicBezTo>
                    <a:pt x="38" y="196"/>
                    <a:pt x="38" y="196"/>
                    <a:pt x="39" y="196"/>
                  </a:cubicBezTo>
                  <a:cubicBezTo>
                    <a:pt x="39" y="196"/>
                    <a:pt x="40" y="196"/>
                    <a:pt x="40" y="195"/>
                  </a:cubicBezTo>
                  <a:cubicBezTo>
                    <a:pt x="41" y="195"/>
                    <a:pt x="43" y="193"/>
                    <a:pt x="45" y="191"/>
                  </a:cubicBezTo>
                  <a:cubicBezTo>
                    <a:pt x="46" y="192"/>
                    <a:pt x="48" y="193"/>
                    <a:pt x="49" y="194"/>
                  </a:cubicBezTo>
                  <a:cubicBezTo>
                    <a:pt x="47" y="196"/>
                    <a:pt x="46" y="199"/>
                    <a:pt x="45" y="200"/>
                  </a:cubicBezTo>
                  <a:cubicBezTo>
                    <a:pt x="45" y="200"/>
                    <a:pt x="45" y="201"/>
                    <a:pt x="45" y="201"/>
                  </a:cubicBezTo>
                  <a:cubicBezTo>
                    <a:pt x="45" y="202"/>
                    <a:pt x="46" y="202"/>
                    <a:pt x="46" y="203"/>
                  </a:cubicBezTo>
                  <a:cubicBezTo>
                    <a:pt x="47" y="203"/>
                    <a:pt x="47" y="203"/>
                    <a:pt x="48" y="203"/>
                  </a:cubicBezTo>
                  <a:cubicBezTo>
                    <a:pt x="48" y="203"/>
                    <a:pt x="49" y="203"/>
                    <a:pt x="49" y="202"/>
                  </a:cubicBezTo>
                  <a:cubicBezTo>
                    <a:pt x="50" y="202"/>
                    <a:pt x="52" y="199"/>
                    <a:pt x="54" y="197"/>
                  </a:cubicBezTo>
                  <a:cubicBezTo>
                    <a:pt x="55" y="198"/>
                    <a:pt x="56" y="199"/>
                    <a:pt x="58" y="200"/>
                  </a:cubicBezTo>
                  <a:cubicBezTo>
                    <a:pt x="57" y="202"/>
                    <a:pt x="55" y="205"/>
                    <a:pt x="55" y="206"/>
                  </a:cubicBezTo>
                  <a:cubicBezTo>
                    <a:pt x="55" y="207"/>
                    <a:pt x="55" y="207"/>
                    <a:pt x="55" y="208"/>
                  </a:cubicBezTo>
                  <a:cubicBezTo>
                    <a:pt x="55" y="208"/>
                    <a:pt x="55" y="209"/>
                    <a:pt x="56" y="209"/>
                  </a:cubicBezTo>
                  <a:cubicBezTo>
                    <a:pt x="56" y="209"/>
                    <a:pt x="57" y="209"/>
                    <a:pt x="58" y="209"/>
                  </a:cubicBezTo>
                  <a:cubicBezTo>
                    <a:pt x="58" y="209"/>
                    <a:pt x="59" y="209"/>
                    <a:pt x="59" y="208"/>
                  </a:cubicBezTo>
                  <a:cubicBezTo>
                    <a:pt x="59" y="208"/>
                    <a:pt x="61" y="205"/>
                    <a:pt x="63" y="203"/>
                  </a:cubicBezTo>
                  <a:cubicBezTo>
                    <a:pt x="64" y="204"/>
                    <a:pt x="66" y="204"/>
                    <a:pt x="67" y="205"/>
                  </a:cubicBezTo>
                  <a:cubicBezTo>
                    <a:pt x="66" y="208"/>
                    <a:pt x="65" y="211"/>
                    <a:pt x="65" y="211"/>
                  </a:cubicBezTo>
                  <a:cubicBezTo>
                    <a:pt x="65" y="212"/>
                    <a:pt x="65" y="213"/>
                    <a:pt x="65" y="213"/>
                  </a:cubicBezTo>
                  <a:cubicBezTo>
                    <a:pt x="65" y="214"/>
                    <a:pt x="66" y="214"/>
                    <a:pt x="66" y="214"/>
                  </a:cubicBezTo>
                  <a:cubicBezTo>
                    <a:pt x="67" y="215"/>
                    <a:pt x="68" y="215"/>
                    <a:pt x="68" y="214"/>
                  </a:cubicBezTo>
                  <a:cubicBezTo>
                    <a:pt x="69" y="214"/>
                    <a:pt x="69" y="214"/>
                    <a:pt x="69" y="213"/>
                  </a:cubicBezTo>
                  <a:cubicBezTo>
                    <a:pt x="70" y="213"/>
                    <a:pt x="71" y="210"/>
                    <a:pt x="73" y="207"/>
                  </a:cubicBezTo>
                  <a:cubicBezTo>
                    <a:pt x="74" y="208"/>
                    <a:pt x="76" y="208"/>
                    <a:pt x="77" y="209"/>
                  </a:cubicBezTo>
                  <a:cubicBezTo>
                    <a:pt x="76" y="212"/>
                    <a:pt x="76" y="215"/>
                    <a:pt x="76" y="216"/>
                  </a:cubicBezTo>
                  <a:cubicBezTo>
                    <a:pt x="76" y="216"/>
                    <a:pt x="76" y="217"/>
                    <a:pt x="76" y="218"/>
                  </a:cubicBezTo>
                  <a:cubicBezTo>
                    <a:pt x="76" y="218"/>
                    <a:pt x="77" y="218"/>
                    <a:pt x="77" y="219"/>
                  </a:cubicBezTo>
                  <a:cubicBezTo>
                    <a:pt x="78" y="219"/>
                    <a:pt x="78" y="219"/>
                    <a:pt x="79" y="218"/>
                  </a:cubicBezTo>
                  <a:cubicBezTo>
                    <a:pt x="80" y="218"/>
                    <a:pt x="80" y="218"/>
                    <a:pt x="80" y="217"/>
                  </a:cubicBezTo>
                  <a:cubicBezTo>
                    <a:pt x="80" y="217"/>
                    <a:pt x="82" y="214"/>
                    <a:pt x="83" y="211"/>
                  </a:cubicBezTo>
                  <a:cubicBezTo>
                    <a:pt x="84" y="211"/>
                    <a:pt x="86" y="212"/>
                    <a:pt x="87" y="212"/>
                  </a:cubicBezTo>
                  <a:cubicBezTo>
                    <a:pt x="87" y="215"/>
                    <a:pt x="87" y="218"/>
                    <a:pt x="87" y="219"/>
                  </a:cubicBezTo>
                  <a:cubicBezTo>
                    <a:pt x="87" y="220"/>
                    <a:pt x="87" y="220"/>
                    <a:pt x="87" y="221"/>
                  </a:cubicBezTo>
                  <a:cubicBezTo>
                    <a:pt x="87" y="221"/>
                    <a:pt x="88" y="221"/>
                    <a:pt x="89" y="222"/>
                  </a:cubicBezTo>
                  <a:cubicBezTo>
                    <a:pt x="89" y="222"/>
                    <a:pt x="90" y="222"/>
                    <a:pt x="90" y="221"/>
                  </a:cubicBezTo>
                  <a:cubicBezTo>
                    <a:pt x="91" y="221"/>
                    <a:pt x="91" y="221"/>
                    <a:pt x="91" y="220"/>
                  </a:cubicBezTo>
                  <a:cubicBezTo>
                    <a:pt x="92" y="219"/>
                    <a:pt x="92" y="216"/>
                    <a:pt x="93" y="213"/>
                  </a:cubicBezTo>
                  <a:cubicBezTo>
                    <a:pt x="95" y="214"/>
                    <a:pt x="96" y="214"/>
                    <a:pt x="98" y="214"/>
                  </a:cubicBezTo>
                  <a:cubicBezTo>
                    <a:pt x="98" y="217"/>
                    <a:pt x="98" y="220"/>
                    <a:pt x="98" y="221"/>
                  </a:cubicBezTo>
                  <a:cubicBezTo>
                    <a:pt x="98" y="222"/>
                    <a:pt x="98" y="222"/>
                    <a:pt x="99" y="223"/>
                  </a:cubicBezTo>
                  <a:cubicBezTo>
                    <a:pt x="99" y="223"/>
                    <a:pt x="99" y="223"/>
                    <a:pt x="100" y="223"/>
                  </a:cubicBezTo>
                  <a:cubicBezTo>
                    <a:pt x="101" y="223"/>
                    <a:pt x="101" y="223"/>
                    <a:pt x="102" y="223"/>
                  </a:cubicBezTo>
                  <a:cubicBezTo>
                    <a:pt x="102" y="223"/>
                    <a:pt x="103" y="222"/>
                    <a:pt x="103" y="222"/>
                  </a:cubicBezTo>
                  <a:cubicBezTo>
                    <a:pt x="103" y="221"/>
                    <a:pt x="103" y="218"/>
                    <a:pt x="104" y="215"/>
                  </a:cubicBezTo>
                  <a:cubicBezTo>
                    <a:pt x="106" y="215"/>
                    <a:pt x="107" y="215"/>
                    <a:pt x="109" y="215"/>
                  </a:cubicBezTo>
                  <a:cubicBezTo>
                    <a:pt x="109" y="218"/>
                    <a:pt x="109" y="221"/>
                    <a:pt x="109" y="222"/>
                  </a:cubicBezTo>
                  <a:cubicBezTo>
                    <a:pt x="109" y="223"/>
                    <a:pt x="110" y="223"/>
                    <a:pt x="110" y="223"/>
                  </a:cubicBezTo>
                  <a:cubicBezTo>
                    <a:pt x="111" y="224"/>
                    <a:pt x="111" y="224"/>
                    <a:pt x="112" y="224"/>
                  </a:cubicBezTo>
                  <a:cubicBezTo>
                    <a:pt x="112" y="224"/>
                    <a:pt x="113" y="224"/>
                    <a:pt x="113" y="223"/>
                  </a:cubicBezTo>
                  <a:cubicBezTo>
                    <a:pt x="114" y="223"/>
                    <a:pt x="114" y="223"/>
                    <a:pt x="114" y="222"/>
                  </a:cubicBezTo>
                  <a:cubicBezTo>
                    <a:pt x="114" y="221"/>
                    <a:pt x="115" y="218"/>
                    <a:pt x="115" y="215"/>
                  </a:cubicBezTo>
                  <a:cubicBezTo>
                    <a:pt x="116" y="215"/>
                    <a:pt x="118" y="215"/>
                    <a:pt x="119" y="215"/>
                  </a:cubicBezTo>
                  <a:cubicBezTo>
                    <a:pt x="120" y="218"/>
                    <a:pt x="121" y="221"/>
                    <a:pt x="121" y="222"/>
                  </a:cubicBezTo>
                  <a:cubicBezTo>
                    <a:pt x="121" y="222"/>
                    <a:pt x="121" y="223"/>
                    <a:pt x="122" y="223"/>
                  </a:cubicBezTo>
                  <a:cubicBezTo>
                    <a:pt x="122" y="223"/>
                    <a:pt x="123" y="223"/>
                    <a:pt x="123" y="223"/>
                  </a:cubicBezTo>
                  <a:cubicBezTo>
                    <a:pt x="124" y="223"/>
                    <a:pt x="125" y="223"/>
                    <a:pt x="125" y="223"/>
                  </a:cubicBezTo>
                  <a:cubicBezTo>
                    <a:pt x="125" y="222"/>
                    <a:pt x="126" y="222"/>
                    <a:pt x="126" y="221"/>
                  </a:cubicBezTo>
                  <a:cubicBezTo>
                    <a:pt x="126" y="220"/>
                    <a:pt x="125" y="217"/>
                    <a:pt x="125" y="214"/>
                  </a:cubicBezTo>
                  <a:cubicBezTo>
                    <a:pt x="127" y="214"/>
                    <a:pt x="129" y="214"/>
                    <a:pt x="130" y="213"/>
                  </a:cubicBezTo>
                  <a:cubicBezTo>
                    <a:pt x="131" y="216"/>
                    <a:pt x="132" y="219"/>
                    <a:pt x="132" y="220"/>
                  </a:cubicBezTo>
                  <a:cubicBezTo>
                    <a:pt x="132" y="221"/>
                    <a:pt x="133" y="221"/>
                    <a:pt x="133" y="221"/>
                  </a:cubicBezTo>
                  <a:cubicBezTo>
                    <a:pt x="134" y="222"/>
                    <a:pt x="134" y="222"/>
                    <a:pt x="135" y="222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137" y="220"/>
                    <a:pt x="137" y="220"/>
                    <a:pt x="137" y="219"/>
                  </a:cubicBezTo>
                  <a:cubicBezTo>
                    <a:pt x="137" y="218"/>
                    <a:pt x="136" y="215"/>
                    <a:pt x="136" y="212"/>
                  </a:cubicBezTo>
                  <a:cubicBezTo>
                    <a:pt x="138" y="212"/>
                    <a:pt x="139" y="211"/>
                    <a:pt x="141" y="211"/>
                  </a:cubicBezTo>
                  <a:cubicBezTo>
                    <a:pt x="142" y="214"/>
                    <a:pt x="143" y="217"/>
                    <a:pt x="143" y="217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45" y="219"/>
                    <a:pt x="146" y="219"/>
                    <a:pt x="146" y="219"/>
                  </a:cubicBezTo>
                  <a:cubicBezTo>
                    <a:pt x="147" y="218"/>
                    <a:pt x="147" y="218"/>
                    <a:pt x="148" y="218"/>
                  </a:cubicBezTo>
                  <a:cubicBezTo>
                    <a:pt x="148" y="217"/>
                    <a:pt x="148" y="216"/>
                    <a:pt x="148" y="216"/>
                  </a:cubicBezTo>
                  <a:cubicBezTo>
                    <a:pt x="148" y="215"/>
                    <a:pt x="147" y="212"/>
                    <a:pt x="146" y="209"/>
                  </a:cubicBezTo>
                  <a:cubicBezTo>
                    <a:pt x="148" y="208"/>
                    <a:pt x="149" y="208"/>
                    <a:pt x="151" y="207"/>
                  </a:cubicBezTo>
                  <a:cubicBezTo>
                    <a:pt x="152" y="210"/>
                    <a:pt x="154" y="213"/>
                    <a:pt x="154" y="213"/>
                  </a:cubicBezTo>
                  <a:cubicBezTo>
                    <a:pt x="154" y="214"/>
                    <a:pt x="155" y="214"/>
                    <a:pt x="155" y="214"/>
                  </a:cubicBezTo>
                  <a:cubicBezTo>
                    <a:pt x="156" y="215"/>
                    <a:pt x="157" y="215"/>
                    <a:pt x="157" y="214"/>
                  </a:cubicBezTo>
                  <a:cubicBezTo>
                    <a:pt x="158" y="214"/>
                    <a:pt x="158" y="214"/>
                    <a:pt x="158" y="213"/>
                  </a:cubicBezTo>
                  <a:cubicBezTo>
                    <a:pt x="159" y="213"/>
                    <a:pt x="159" y="212"/>
                    <a:pt x="159" y="211"/>
                  </a:cubicBezTo>
                  <a:cubicBezTo>
                    <a:pt x="158" y="211"/>
                    <a:pt x="157" y="208"/>
                    <a:pt x="156" y="205"/>
                  </a:cubicBezTo>
                  <a:cubicBezTo>
                    <a:pt x="158" y="204"/>
                    <a:pt x="159" y="204"/>
                    <a:pt x="160" y="203"/>
                  </a:cubicBezTo>
                  <a:cubicBezTo>
                    <a:pt x="162" y="205"/>
                    <a:pt x="164" y="208"/>
                    <a:pt x="164" y="208"/>
                  </a:cubicBezTo>
                  <a:cubicBezTo>
                    <a:pt x="165" y="209"/>
                    <a:pt x="165" y="209"/>
                    <a:pt x="166" y="209"/>
                  </a:cubicBezTo>
                  <a:cubicBezTo>
                    <a:pt x="166" y="209"/>
                    <a:pt x="167" y="209"/>
                    <a:pt x="168" y="209"/>
                  </a:cubicBezTo>
                  <a:cubicBezTo>
                    <a:pt x="168" y="209"/>
                    <a:pt x="168" y="208"/>
                    <a:pt x="169" y="208"/>
                  </a:cubicBezTo>
                  <a:cubicBezTo>
                    <a:pt x="169" y="207"/>
                    <a:pt x="169" y="207"/>
                    <a:pt x="169" y="206"/>
                  </a:cubicBezTo>
                  <a:cubicBezTo>
                    <a:pt x="168" y="205"/>
                    <a:pt x="167" y="202"/>
                    <a:pt x="166" y="200"/>
                  </a:cubicBezTo>
                  <a:cubicBezTo>
                    <a:pt x="167" y="199"/>
                    <a:pt x="168" y="198"/>
                    <a:pt x="170" y="197"/>
                  </a:cubicBezTo>
                  <a:cubicBezTo>
                    <a:pt x="172" y="199"/>
                    <a:pt x="174" y="202"/>
                    <a:pt x="174" y="202"/>
                  </a:cubicBezTo>
                  <a:cubicBezTo>
                    <a:pt x="175" y="203"/>
                    <a:pt x="175" y="203"/>
                    <a:pt x="176" y="203"/>
                  </a:cubicBezTo>
                  <a:cubicBezTo>
                    <a:pt x="176" y="203"/>
                    <a:pt x="177" y="203"/>
                    <a:pt x="177" y="203"/>
                  </a:cubicBezTo>
                  <a:cubicBezTo>
                    <a:pt x="178" y="202"/>
                    <a:pt x="178" y="202"/>
                    <a:pt x="178" y="201"/>
                  </a:cubicBezTo>
                  <a:cubicBezTo>
                    <a:pt x="178" y="201"/>
                    <a:pt x="178" y="200"/>
                    <a:pt x="178" y="200"/>
                  </a:cubicBezTo>
                  <a:cubicBezTo>
                    <a:pt x="178" y="199"/>
                    <a:pt x="176" y="196"/>
                    <a:pt x="175" y="194"/>
                  </a:cubicBezTo>
                  <a:cubicBezTo>
                    <a:pt x="176" y="193"/>
                    <a:pt x="177" y="192"/>
                    <a:pt x="178" y="191"/>
                  </a:cubicBezTo>
                  <a:cubicBezTo>
                    <a:pt x="180" y="193"/>
                    <a:pt x="183" y="195"/>
                    <a:pt x="183" y="195"/>
                  </a:cubicBezTo>
                  <a:cubicBezTo>
                    <a:pt x="184" y="196"/>
                    <a:pt x="184" y="196"/>
                    <a:pt x="185" y="196"/>
                  </a:cubicBezTo>
                  <a:cubicBezTo>
                    <a:pt x="185" y="196"/>
                    <a:pt x="186" y="196"/>
                    <a:pt x="186" y="195"/>
                  </a:cubicBezTo>
                  <a:cubicBezTo>
                    <a:pt x="187" y="195"/>
                    <a:pt x="187" y="194"/>
                    <a:pt x="187" y="194"/>
                  </a:cubicBezTo>
                  <a:cubicBezTo>
                    <a:pt x="187" y="193"/>
                    <a:pt x="187" y="193"/>
                    <a:pt x="187" y="192"/>
                  </a:cubicBezTo>
                  <a:cubicBezTo>
                    <a:pt x="186" y="192"/>
                    <a:pt x="184" y="189"/>
                    <a:pt x="183" y="187"/>
                  </a:cubicBezTo>
                  <a:cubicBezTo>
                    <a:pt x="184" y="186"/>
                    <a:pt x="185" y="184"/>
                    <a:pt x="186" y="183"/>
                  </a:cubicBezTo>
                  <a:cubicBezTo>
                    <a:pt x="188" y="185"/>
                    <a:pt x="191" y="187"/>
                    <a:pt x="191" y="187"/>
                  </a:cubicBezTo>
                  <a:cubicBezTo>
                    <a:pt x="192" y="188"/>
                    <a:pt x="193" y="188"/>
                    <a:pt x="193" y="188"/>
                  </a:cubicBezTo>
                  <a:cubicBezTo>
                    <a:pt x="194" y="188"/>
                    <a:pt x="194" y="187"/>
                    <a:pt x="195" y="187"/>
                  </a:cubicBezTo>
                  <a:cubicBezTo>
                    <a:pt x="195" y="187"/>
                    <a:pt x="195" y="186"/>
                    <a:pt x="195" y="185"/>
                  </a:cubicBezTo>
                  <a:cubicBezTo>
                    <a:pt x="195" y="185"/>
                    <a:pt x="195" y="184"/>
                    <a:pt x="195" y="184"/>
                  </a:cubicBezTo>
                  <a:cubicBezTo>
                    <a:pt x="194" y="183"/>
                    <a:pt x="192" y="181"/>
                    <a:pt x="190" y="179"/>
                  </a:cubicBezTo>
                  <a:cubicBezTo>
                    <a:pt x="191" y="177"/>
                    <a:pt x="192" y="176"/>
                    <a:pt x="193" y="175"/>
                  </a:cubicBezTo>
                  <a:cubicBezTo>
                    <a:pt x="196" y="177"/>
                    <a:pt x="198" y="178"/>
                    <a:pt x="199" y="179"/>
                  </a:cubicBezTo>
                  <a:cubicBezTo>
                    <a:pt x="199" y="179"/>
                    <a:pt x="200" y="179"/>
                    <a:pt x="201" y="179"/>
                  </a:cubicBezTo>
                  <a:cubicBezTo>
                    <a:pt x="201" y="179"/>
                    <a:pt x="202" y="178"/>
                    <a:pt x="202" y="178"/>
                  </a:cubicBezTo>
                  <a:cubicBezTo>
                    <a:pt x="202" y="177"/>
                    <a:pt x="203" y="177"/>
                    <a:pt x="202" y="176"/>
                  </a:cubicBezTo>
                  <a:cubicBezTo>
                    <a:pt x="202" y="176"/>
                    <a:pt x="202" y="175"/>
                    <a:pt x="202" y="175"/>
                  </a:cubicBezTo>
                  <a:cubicBezTo>
                    <a:pt x="201" y="174"/>
                    <a:pt x="199" y="172"/>
                    <a:pt x="197" y="170"/>
                  </a:cubicBezTo>
                  <a:cubicBezTo>
                    <a:pt x="197" y="169"/>
                    <a:pt x="198" y="168"/>
                    <a:pt x="199" y="166"/>
                  </a:cubicBezTo>
                  <a:cubicBezTo>
                    <a:pt x="202" y="168"/>
                    <a:pt x="205" y="169"/>
                    <a:pt x="205" y="169"/>
                  </a:cubicBezTo>
                  <a:cubicBezTo>
                    <a:pt x="206" y="169"/>
                    <a:pt x="207" y="169"/>
                    <a:pt x="207" y="169"/>
                  </a:cubicBezTo>
                  <a:cubicBezTo>
                    <a:pt x="208" y="169"/>
                    <a:pt x="208" y="169"/>
                    <a:pt x="208" y="168"/>
                  </a:cubicBezTo>
                  <a:cubicBezTo>
                    <a:pt x="209" y="168"/>
                    <a:pt x="209" y="167"/>
                    <a:pt x="209" y="166"/>
                  </a:cubicBezTo>
                  <a:cubicBezTo>
                    <a:pt x="209" y="166"/>
                    <a:pt x="208" y="165"/>
                    <a:pt x="208" y="165"/>
                  </a:cubicBezTo>
                  <a:cubicBezTo>
                    <a:pt x="207" y="165"/>
                    <a:pt x="205" y="163"/>
                    <a:pt x="202" y="161"/>
                  </a:cubicBezTo>
                  <a:cubicBezTo>
                    <a:pt x="203" y="160"/>
                    <a:pt x="204" y="158"/>
                    <a:pt x="204" y="157"/>
                  </a:cubicBezTo>
                  <a:cubicBezTo>
                    <a:pt x="207" y="158"/>
                    <a:pt x="210" y="159"/>
                    <a:pt x="211" y="159"/>
                  </a:cubicBezTo>
                  <a:cubicBezTo>
                    <a:pt x="211" y="159"/>
                    <a:pt x="212" y="159"/>
                    <a:pt x="212" y="159"/>
                  </a:cubicBezTo>
                  <a:cubicBezTo>
                    <a:pt x="213" y="159"/>
                    <a:pt x="213" y="158"/>
                    <a:pt x="214" y="158"/>
                  </a:cubicBezTo>
                  <a:cubicBezTo>
                    <a:pt x="214" y="157"/>
                    <a:pt x="214" y="157"/>
                    <a:pt x="214" y="156"/>
                  </a:cubicBezTo>
                  <a:cubicBezTo>
                    <a:pt x="214" y="155"/>
                    <a:pt x="213" y="155"/>
                    <a:pt x="213" y="155"/>
                  </a:cubicBezTo>
                  <a:cubicBezTo>
                    <a:pt x="212" y="154"/>
                    <a:pt x="209" y="153"/>
                    <a:pt x="207" y="151"/>
                  </a:cubicBezTo>
                  <a:cubicBezTo>
                    <a:pt x="207" y="150"/>
                    <a:pt x="208" y="148"/>
                    <a:pt x="208" y="147"/>
                  </a:cubicBezTo>
                  <a:cubicBezTo>
                    <a:pt x="211" y="148"/>
                    <a:pt x="215" y="148"/>
                    <a:pt x="215" y="148"/>
                  </a:cubicBezTo>
                  <a:cubicBezTo>
                    <a:pt x="216" y="149"/>
                    <a:pt x="216" y="148"/>
                    <a:pt x="217" y="148"/>
                  </a:cubicBezTo>
                  <a:cubicBezTo>
                    <a:pt x="217" y="148"/>
                    <a:pt x="218" y="147"/>
                    <a:pt x="218" y="147"/>
                  </a:cubicBezTo>
                  <a:cubicBezTo>
                    <a:pt x="218" y="146"/>
                    <a:pt x="218" y="146"/>
                    <a:pt x="218" y="145"/>
                  </a:cubicBezTo>
                  <a:cubicBezTo>
                    <a:pt x="218" y="145"/>
                    <a:pt x="217" y="144"/>
                    <a:pt x="217" y="144"/>
                  </a:cubicBezTo>
                  <a:cubicBezTo>
                    <a:pt x="216" y="144"/>
                    <a:pt x="213" y="142"/>
                    <a:pt x="210" y="141"/>
                  </a:cubicBezTo>
                  <a:cubicBezTo>
                    <a:pt x="211" y="140"/>
                    <a:pt x="211" y="138"/>
                    <a:pt x="211" y="137"/>
                  </a:cubicBezTo>
                  <a:cubicBezTo>
                    <a:pt x="214" y="137"/>
                    <a:pt x="218" y="137"/>
                    <a:pt x="218" y="137"/>
                  </a:cubicBezTo>
                  <a:cubicBezTo>
                    <a:pt x="219" y="137"/>
                    <a:pt x="220" y="137"/>
                    <a:pt x="220" y="137"/>
                  </a:cubicBezTo>
                  <a:cubicBezTo>
                    <a:pt x="220" y="137"/>
                    <a:pt x="221" y="136"/>
                    <a:pt x="221" y="135"/>
                  </a:cubicBezTo>
                  <a:cubicBezTo>
                    <a:pt x="221" y="135"/>
                    <a:pt x="221" y="134"/>
                    <a:pt x="221" y="134"/>
                  </a:cubicBezTo>
                  <a:cubicBezTo>
                    <a:pt x="220" y="133"/>
                    <a:pt x="220" y="133"/>
                    <a:pt x="219" y="133"/>
                  </a:cubicBezTo>
                  <a:cubicBezTo>
                    <a:pt x="219" y="132"/>
                    <a:pt x="216" y="132"/>
                    <a:pt x="213" y="131"/>
                  </a:cubicBezTo>
                  <a:cubicBezTo>
                    <a:pt x="213" y="129"/>
                    <a:pt x="213" y="128"/>
                    <a:pt x="214" y="126"/>
                  </a:cubicBezTo>
                  <a:cubicBezTo>
                    <a:pt x="216" y="126"/>
                    <a:pt x="220" y="126"/>
                    <a:pt x="220" y="126"/>
                  </a:cubicBezTo>
                  <a:cubicBezTo>
                    <a:pt x="221" y="126"/>
                    <a:pt x="222" y="126"/>
                    <a:pt x="222" y="125"/>
                  </a:cubicBezTo>
                  <a:cubicBezTo>
                    <a:pt x="222" y="125"/>
                    <a:pt x="223" y="125"/>
                    <a:pt x="223" y="124"/>
                  </a:cubicBezTo>
                  <a:cubicBezTo>
                    <a:pt x="223" y="123"/>
                    <a:pt x="223" y="123"/>
                    <a:pt x="222" y="122"/>
                  </a:cubicBezTo>
                  <a:cubicBezTo>
                    <a:pt x="222" y="122"/>
                    <a:pt x="222" y="121"/>
                    <a:pt x="221" y="121"/>
                  </a:cubicBezTo>
                  <a:cubicBezTo>
                    <a:pt x="220" y="121"/>
                    <a:pt x="217" y="121"/>
                    <a:pt x="214" y="120"/>
                  </a:cubicBezTo>
                  <a:cubicBezTo>
                    <a:pt x="214" y="118"/>
                    <a:pt x="214" y="117"/>
                    <a:pt x="214" y="115"/>
                  </a:cubicBezTo>
                  <a:cubicBezTo>
                    <a:pt x="217" y="115"/>
                    <a:pt x="221" y="115"/>
                    <a:pt x="221" y="115"/>
                  </a:cubicBezTo>
                  <a:close/>
                  <a:moveTo>
                    <a:pt x="112" y="201"/>
                  </a:moveTo>
                  <a:cubicBezTo>
                    <a:pt x="63" y="201"/>
                    <a:pt x="23" y="161"/>
                    <a:pt x="23" y="112"/>
                  </a:cubicBezTo>
                  <a:cubicBezTo>
                    <a:pt x="23" y="63"/>
                    <a:pt x="63" y="23"/>
                    <a:pt x="112" y="23"/>
                  </a:cubicBezTo>
                  <a:cubicBezTo>
                    <a:pt x="161" y="23"/>
                    <a:pt x="201" y="63"/>
                    <a:pt x="201" y="112"/>
                  </a:cubicBezTo>
                  <a:cubicBezTo>
                    <a:pt x="201" y="161"/>
                    <a:pt x="161" y="201"/>
                    <a:pt x="112" y="2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v</a:t>
              </a:r>
              <a:endParaRPr lang="en-US" dirty="0"/>
            </a:p>
          </p:txBody>
        </p:sp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3944">
        <p:blinds dir="vert"/>
      </p:transition>
    </mc:Choice>
    <mc:Fallback>
      <p:transition spd="slow" advTm="13944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/>
          <p:cNvSpPr/>
          <p:nvPr/>
        </p:nvSpPr>
        <p:spPr>
          <a:xfrm>
            <a:off x="0" y="6747691"/>
            <a:ext cx="12192000" cy="112316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10763272" y="-5506"/>
            <a:ext cx="1659711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10858650" y="5422141"/>
            <a:ext cx="1471728" cy="1420193"/>
          </a:xfrm>
          <a:custGeom>
            <a:avLst/>
            <a:gdLst>
              <a:gd name="connsiteX0" fmla="*/ 355048 w 1471728"/>
              <a:gd name="connsiteY0" fmla="*/ 0 h 1420193"/>
              <a:gd name="connsiteX1" fmla="*/ 1323212 w 1471728"/>
              <a:gd name="connsiteY1" fmla="*/ 0 h 1420193"/>
              <a:gd name="connsiteX2" fmla="*/ 1471728 w 1471728"/>
              <a:gd name="connsiteY2" fmla="*/ 297033 h 1420193"/>
              <a:gd name="connsiteX3" fmla="*/ 1471728 w 1471728"/>
              <a:gd name="connsiteY3" fmla="*/ 1123161 h 1420193"/>
              <a:gd name="connsiteX4" fmla="*/ 1323212 w 1471728"/>
              <a:gd name="connsiteY4" fmla="*/ 1420193 h 1420193"/>
              <a:gd name="connsiteX5" fmla="*/ 355048 w 1471728"/>
              <a:gd name="connsiteY5" fmla="*/ 1420193 h 1420193"/>
              <a:gd name="connsiteX6" fmla="*/ 0 w 1471728"/>
              <a:gd name="connsiteY6" fmla="*/ 710097 h 142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1728" h="1420193">
                <a:moveTo>
                  <a:pt x="355048" y="0"/>
                </a:moveTo>
                <a:lnTo>
                  <a:pt x="1323212" y="0"/>
                </a:lnTo>
                <a:lnTo>
                  <a:pt x="1471728" y="297033"/>
                </a:lnTo>
                <a:lnTo>
                  <a:pt x="1471728" y="1123161"/>
                </a:lnTo>
                <a:lnTo>
                  <a:pt x="1323212" y="1420193"/>
                </a:lnTo>
                <a:lnTo>
                  <a:pt x="355048" y="1420193"/>
                </a:lnTo>
                <a:lnTo>
                  <a:pt x="0" y="710097"/>
                </a:lnTo>
                <a:close/>
              </a:path>
            </a:pathLst>
          </a:cu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10873578" y="3574798"/>
            <a:ext cx="1678260" cy="1420193"/>
          </a:xfrm>
          <a:custGeom>
            <a:avLst/>
            <a:gdLst>
              <a:gd name="connsiteX0" fmla="*/ 355048 w 1678260"/>
              <a:gd name="connsiteY0" fmla="*/ 0 h 1420193"/>
              <a:gd name="connsiteX1" fmla="*/ 1323212 w 1678260"/>
              <a:gd name="connsiteY1" fmla="*/ 0 h 1420193"/>
              <a:gd name="connsiteX2" fmla="*/ 1678260 w 1678260"/>
              <a:gd name="connsiteY2" fmla="*/ 710097 h 1420193"/>
              <a:gd name="connsiteX3" fmla="*/ 1323212 w 1678260"/>
              <a:gd name="connsiteY3" fmla="*/ 1420193 h 1420193"/>
              <a:gd name="connsiteX4" fmla="*/ 355048 w 1678260"/>
              <a:gd name="connsiteY4" fmla="*/ 1420193 h 1420193"/>
              <a:gd name="connsiteX5" fmla="*/ 0 w 1678260"/>
              <a:gd name="connsiteY5" fmla="*/ 710097 h 142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260" h="1420193">
                <a:moveTo>
                  <a:pt x="355048" y="0"/>
                </a:moveTo>
                <a:lnTo>
                  <a:pt x="1323212" y="0"/>
                </a:lnTo>
                <a:lnTo>
                  <a:pt x="1678260" y="710097"/>
                </a:lnTo>
                <a:lnTo>
                  <a:pt x="1323212" y="1420193"/>
                </a:lnTo>
                <a:lnTo>
                  <a:pt x="355048" y="1420193"/>
                </a:lnTo>
                <a:lnTo>
                  <a:pt x="0" y="710097"/>
                </a:lnTo>
                <a:close/>
              </a:path>
            </a:pathLst>
          </a:cu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873578" y="0"/>
            <a:ext cx="1678260" cy="1420193"/>
          </a:xfrm>
          <a:custGeom>
            <a:avLst/>
            <a:gdLst>
              <a:gd name="connsiteX0" fmla="*/ 355048 w 1678260"/>
              <a:gd name="connsiteY0" fmla="*/ 0 h 1420193"/>
              <a:gd name="connsiteX1" fmla="*/ 1323212 w 1678260"/>
              <a:gd name="connsiteY1" fmla="*/ 0 h 1420193"/>
              <a:gd name="connsiteX2" fmla="*/ 1678260 w 1678260"/>
              <a:gd name="connsiteY2" fmla="*/ 710097 h 1420193"/>
              <a:gd name="connsiteX3" fmla="*/ 1323212 w 1678260"/>
              <a:gd name="connsiteY3" fmla="*/ 1420193 h 1420193"/>
              <a:gd name="connsiteX4" fmla="*/ 355048 w 1678260"/>
              <a:gd name="connsiteY4" fmla="*/ 1420193 h 1420193"/>
              <a:gd name="connsiteX5" fmla="*/ 0 w 1678260"/>
              <a:gd name="connsiteY5" fmla="*/ 710097 h 142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260" h="1420193">
                <a:moveTo>
                  <a:pt x="355048" y="0"/>
                </a:moveTo>
                <a:lnTo>
                  <a:pt x="1323212" y="0"/>
                </a:lnTo>
                <a:lnTo>
                  <a:pt x="1678260" y="710097"/>
                </a:lnTo>
                <a:lnTo>
                  <a:pt x="1323212" y="1420193"/>
                </a:lnTo>
                <a:lnTo>
                  <a:pt x="355048" y="1420193"/>
                </a:lnTo>
                <a:lnTo>
                  <a:pt x="0" y="710097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239746" y="1246267"/>
            <a:ext cx="1949124" cy="1447342"/>
            <a:chOff x="5362119" y="4166808"/>
            <a:chExt cx="1811217" cy="1557390"/>
          </a:xfrm>
        </p:grpSpPr>
        <p:sp>
          <p:nvSpPr>
            <p:cNvPr id="5" name="文本框 9"/>
            <p:cNvSpPr txBox="1"/>
            <p:nvPr/>
          </p:nvSpPr>
          <p:spPr>
            <a:xfrm>
              <a:off x="5362119" y="4898779"/>
              <a:ext cx="1811217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自由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805233" y="4166808"/>
              <a:ext cx="877163" cy="877163"/>
            </a:xfrm>
            <a:prstGeom prst="ellipse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pic>
          <p:nvPicPr>
            <p:cNvPr id="7" name="图形 11" descr="靶心"/>
            <p:cNvPicPr>
              <a:picLocks noChangeAspect="1"/>
            </p:cNvPicPr>
            <p:nvPr/>
          </p:nvPicPr>
          <p:blipFill>
            <a:blip r:embed="rId4" cstate="email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95363" y="4341594"/>
              <a:ext cx="496902" cy="496902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296236" y="190850"/>
            <a:ext cx="2698750" cy="809696"/>
            <a:chOff x="296236" y="190850"/>
            <a:chExt cx="2698750" cy="809696"/>
          </a:xfrm>
        </p:grpSpPr>
        <p:grpSp>
          <p:nvGrpSpPr>
            <p:cNvPr id="9" name="组合 8"/>
            <p:cNvGrpSpPr/>
            <p:nvPr/>
          </p:nvGrpSpPr>
          <p:grpSpPr>
            <a:xfrm>
              <a:off x="296236" y="200222"/>
              <a:ext cx="2698750" cy="790952"/>
              <a:chOff x="7560555" y="1120785"/>
              <a:chExt cx="2698750" cy="79095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560555" y="1542405"/>
                <a:ext cx="1861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solidFill>
                      <a:schemeClr val="accent4"/>
                    </a:solidFill>
                  </a:rPr>
                  <a:t>Personal feeling.</a:t>
                </a:r>
                <a:endParaRPr lang="en-US" altLang="zh-CN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8" name="TextBox 76"/>
              <p:cNvSpPr txBox="1"/>
              <p:nvPr/>
            </p:nvSpPr>
            <p:spPr>
              <a:xfrm>
                <a:off x="7560555" y="1120785"/>
                <a:ext cx="269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rPr>
                  <a:t>个人感受</a:t>
                </a:r>
                <a:endParaRPr lang="zh-CN" altLang="en-US" sz="2800" dirty="0">
                  <a:solidFill>
                    <a:schemeClr val="bg1"/>
                  </a:solidFill>
                  <a:latin typeface="义启中细体" panose="02000000000000000000" pitchFamily="2" charset="-122"/>
                  <a:ea typeface="义启中细体" panose="02000000000000000000" pitchFamily="2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96236" y="190850"/>
              <a:ext cx="1130400" cy="809696"/>
              <a:chOff x="296236" y="190850"/>
              <a:chExt cx="1130400" cy="80969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29623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9087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88551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296236" y="991174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210636" y="190850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598872" y="1000546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-66203" y="5539751"/>
            <a:ext cx="735414" cy="1716663"/>
            <a:chOff x="-351184" y="6239396"/>
            <a:chExt cx="735414" cy="1716663"/>
          </a:xfrm>
        </p:grpSpPr>
        <p:sp>
          <p:nvSpPr>
            <p:cNvPr id="47" name="PA_任意多边形 50"/>
            <p:cNvSpPr/>
            <p:nvPr/>
          </p:nvSpPr>
          <p:spPr>
            <a:xfrm rot="2700000">
              <a:off x="-681495" y="6890334"/>
              <a:ext cx="1716663" cy="414787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725862" y="50782"/>
            <a:ext cx="2944805" cy="6738826"/>
            <a:chOff x="8695189" y="59587"/>
            <a:chExt cx="2944805" cy="6738826"/>
          </a:xfrm>
        </p:grpSpPr>
        <p:grpSp>
          <p:nvGrpSpPr>
            <p:cNvPr id="76" name="Group 17"/>
            <p:cNvGrpSpPr/>
            <p:nvPr/>
          </p:nvGrpSpPr>
          <p:grpSpPr>
            <a:xfrm>
              <a:off x="8695189" y="59587"/>
              <a:ext cx="2944805" cy="6738826"/>
              <a:chOff x="2200272" y="360363"/>
              <a:chExt cx="3514721" cy="9337667"/>
            </a:xfrm>
          </p:grpSpPr>
          <p:sp>
            <p:nvSpPr>
              <p:cNvPr id="77" name="Freeform 1"/>
              <p:cNvSpPr>
                <a:spLocks noChangeArrowheads="1"/>
              </p:cNvSpPr>
              <p:nvPr/>
            </p:nvSpPr>
            <p:spPr bwMode="auto">
              <a:xfrm>
                <a:off x="2200272" y="360363"/>
                <a:ext cx="1554161" cy="9337667"/>
              </a:xfrm>
              <a:custGeom>
                <a:avLst/>
                <a:gdLst>
                  <a:gd name="T0" fmla="*/ 3267 w 4318"/>
                  <a:gd name="T1" fmla="*/ 25661 h 25939"/>
                  <a:gd name="T2" fmla="*/ 3188 w 4318"/>
                  <a:gd name="T3" fmla="*/ 0 h 25939"/>
                  <a:gd name="T4" fmla="*/ 3010 w 4318"/>
                  <a:gd name="T5" fmla="*/ 1763 h 25939"/>
                  <a:gd name="T6" fmla="*/ 1208 w 4318"/>
                  <a:gd name="T7" fmla="*/ 99 h 25939"/>
                  <a:gd name="T8" fmla="*/ 1030 w 4318"/>
                  <a:gd name="T9" fmla="*/ 3842 h 25939"/>
                  <a:gd name="T10" fmla="*/ 0 w 4318"/>
                  <a:gd name="T11" fmla="*/ 25859 h 25939"/>
                  <a:gd name="T12" fmla="*/ 1208 w 4318"/>
                  <a:gd name="T13" fmla="*/ 24295 h 25939"/>
                  <a:gd name="T14" fmla="*/ 3108 w 4318"/>
                  <a:gd name="T15" fmla="*/ 25859 h 25939"/>
                  <a:gd name="T16" fmla="*/ 4217 w 4318"/>
                  <a:gd name="T17" fmla="*/ 25760 h 25939"/>
                  <a:gd name="T18" fmla="*/ 3108 w 4318"/>
                  <a:gd name="T19" fmla="*/ 2040 h 25939"/>
                  <a:gd name="T20" fmla="*/ 1208 w 4318"/>
                  <a:gd name="T21" fmla="*/ 2990 h 25939"/>
                  <a:gd name="T22" fmla="*/ 3108 w 4318"/>
                  <a:gd name="T23" fmla="*/ 23939 h 25939"/>
                  <a:gd name="T24" fmla="*/ 1208 w 4318"/>
                  <a:gd name="T25" fmla="*/ 22988 h 25939"/>
                  <a:gd name="T26" fmla="*/ 3108 w 4318"/>
                  <a:gd name="T27" fmla="*/ 23939 h 25939"/>
                  <a:gd name="T28" fmla="*/ 1307 w 4318"/>
                  <a:gd name="T29" fmla="*/ 22730 h 25939"/>
                  <a:gd name="T30" fmla="*/ 3010 w 4318"/>
                  <a:gd name="T31" fmla="*/ 21602 h 25939"/>
                  <a:gd name="T32" fmla="*/ 3108 w 4318"/>
                  <a:gd name="T33" fmla="*/ 21325 h 25939"/>
                  <a:gd name="T34" fmla="*/ 1208 w 4318"/>
                  <a:gd name="T35" fmla="*/ 20374 h 25939"/>
                  <a:gd name="T36" fmla="*/ 3108 w 4318"/>
                  <a:gd name="T37" fmla="*/ 21325 h 25939"/>
                  <a:gd name="T38" fmla="*/ 1307 w 4318"/>
                  <a:gd name="T39" fmla="*/ 20097 h 25939"/>
                  <a:gd name="T40" fmla="*/ 3010 w 4318"/>
                  <a:gd name="T41" fmla="*/ 18968 h 25939"/>
                  <a:gd name="T42" fmla="*/ 3108 w 4318"/>
                  <a:gd name="T43" fmla="*/ 18711 h 25939"/>
                  <a:gd name="T44" fmla="*/ 1208 w 4318"/>
                  <a:gd name="T45" fmla="*/ 17761 h 25939"/>
                  <a:gd name="T46" fmla="*/ 3108 w 4318"/>
                  <a:gd name="T47" fmla="*/ 18711 h 25939"/>
                  <a:gd name="T48" fmla="*/ 1307 w 4318"/>
                  <a:gd name="T49" fmla="*/ 17483 h 25939"/>
                  <a:gd name="T50" fmla="*/ 3010 w 4318"/>
                  <a:gd name="T51" fmla="*/ 16355 h 25939"/>
                  <a:gd name="T52" fmla="*/ 3108 w 4318"/>
                  <a:gd name="T53" fmla="*/ 16077 h 25939"/>
                  <a:gd name="T54" fmla="*/ 1208 w 4318"/>
                  <a:gd name="T55" fmla="*/ 15127 h 25939"/>
                  <a:gd name="T56" fmla="*/ 3108 w 4318"/>
                  <a:gd name="T57" fmla="*/ 16077 h 25939"/>
                  <a:gd name="T58" fmla="*/ 1307 w 4318"/>
                  <a:gd name="T59" fmla="*/ 14870 h 25939"/>
                  <a:gd name="T60" fmla="*/ 3010 w 4318"/>
                  <a:gd name="T61" fmla="*/ 13741 h 25939"/>
                  <a:gd name="T62" fmla="*/ 3108 w 4318"/>
                  <a:gd name="T63" fmla="*/ 13464 h 25939"/>
                  <a:gd name="T64" fmla="*/ 1208 w 4318"/>
                  <a:gd name="T65" fmla="*/ 12514 h 25939"/>
                  <a:gd name="T66" fmla="*/ 3108 w 4318"/>
                  <a:gd name="T67" fmla="*/ 13464 h 25939"/>
                  <a:gd name="T68" fmla="*/ 1307 w 4318"/>
                  <a:gd name="T69" fmla="*/ 12257 h 25939"/>
                  <a:gd name="T70" fmla="*/ 3010 w 4318"/>
                  <a:gd name="T71" fmla="*/ 11109 h 25939"/>
                  <a:gd name="T72" fmla="*/ 3108 w 4318"/>
                  <a:gd name="T73" fmla="*/ 10851 h 25939"/>
                  <a:gd name="T74" fmla="*/ 1208 w 4318"/>
                  <a:gd name="T75" fmla="*/ 9900 h 25939"/>
                  <a:gd name="T76" fmla="*/ 3108 w 4318"/>
                  <a:gd name="T77" fmla="*/ 10851 h 25939"/>
                  <a:gd name="T78" fmla="*/ 1307 w 4318"/>
                  <a:gd name="T79" fmla="*/ 9624 h 25939"/>
                  <a:gd name="T80" fmla="*/ 3010 w 4318"/>
                  <a:gd name="T81" fmla="*/ 8495 h 25939"/>
                  <a:gd name="T82" fmla="*/ 3108 w 4318"/>
                  <a:gd name="T83" fmla="*/ 8237 h 25939"/>
                  <a:gd name="T84" fmla="*/ 1208 w 4318"/>
                  <a:gd name="T85" fmla="*/ 7287 h 25939"/>
                  <a:gd name="T86" fmla="*/ 3108 w 4318"/>
                  <a:gd name="T87" fmla="*/ 8237 h 25939"/>
                  <a:gd name="T88" fmla="*/ 1307 w 4318"/>
                  <a:gd name="T89" fmla="*/ 7010 h 25939"/>
                  <a:gd name="T90" fmla="*/ 3010 w 4318"/>
                  <a:gd name="T91" fmla="*/ 5881 h 25939"/>
                  <a:gd name="T92" fmla="*/ 3108 w 4318"/>
                  <a:gd name="T93" fmla="*/ 5604 h 25939"/>
                  <a:gd name="T94" fmla="*/ 1208 w 4318"/>
                  <a:gd name="T95" fmla="*/ 4653 h 25939"/>
                  <a:gd name="T96" fmla="*/ 3108 w 4318"/>
                  <a:gd name="T97" fmla="*/ 5604 h 25939"/>
                  <a:gd name="T98" fmla="*/ 1307 w 4318"/>
                  <a:gd name="T99" fmla="*/ 4396 h 25939"/>
                  <a:gd name="T100" fmla="*/ 1307 w 4318"/>
                  <a:gd name="T101" fmla="*/ 3267 h 25939"/>
                  <a:gd name="T102" fmla="*/ 3108 w 4318"/>
                  <a:gd name="T103" fmla="*/ 4297 h 25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18" h="25939">
                    <a:moveTo>
                      <a:pt x="4217" y="25760"/>
                    </a:moveTo>
                    <a:lnTo>
                      <a:pt x="4217" y="25760"/>
                    </a:lnTo>
                    <a:cubicBezTo>
                      <a:pt x="3366" y="25760"/>
                      <a:pt x="3366" y="25760"/>
                      <a:pt x="3366" y="25760"/>
                    </a:cubicBezTo>
                    <a:cubicBezTo>
                      <a:pt x="3307" y="25760"/>
                      <a:pt x="3267" y="25720"/>
                      <a:pt x="3267" y="25661"/>
                    </a:cubicBezTo>
                    <a:cubicBezTo>
                      <a:pt x="3267" y="3842"/>
                      <a:pt x="3267" y="3842"/>
                      <a:pt x="3267" y="3842"/>
                    </a:cubicBezTo>
                    <a:cubicBezTo>
                      <a:pt x="3267" y="1406"/>
                      <a:pt x="3267" y="1406"/>
                      <a:pt x="3267" y="1406"/>
                    </a:cubicBezTo>
                    <a:cubicBezTo>
                      <a:pt x="3267" y="99"/>
                      <a:pt x="3267" y="99"/>
                      <a:pt x="3267" y="99"/>
                    </a:cubicBezTo>
                    <a:cubicBezTo>
                      <a:pt x="3267" y="40"/>
                      <a:pt x="3228" y="0"/>
                      <a:pt x="3188" y="0"/>
                    </a:cubicBezTo>
                    <a:cubicBezTo>
                      <a:pt x="3148" y="0"/>
                      <a:pt x="3108" y="40"/>
                      <a:pt x="3108" y="99"/>
                    </a:cubicBezTo>
                    <a:cubicBezTo>
                      <a:pt x="3108" y="1406"/>
                      <a:pt x="3108" y="1406"/>
                      <a:pt x="3108" y="1406"/>
                    </a:cubicBezTo>
                    <a:cubicBezTo>
                      <a:pt x="3108" y="1684"/>
                      <a:pt x="3108" y="1684"/>
                      <a:pt x="3108" y="1684"/>
                    </a:cubicBezTo>
                    <a:cubicBezTo>
                      <a:pt x="3108" y="1723"/>
                      <a:pt x="3050" y="1763"/>
                      <a:pt x="3010" y="1763"/>
                    </a:cubicBezTo>
                    <a:cubicBezTo>
                      <a:pt x="1307" y="1763"/>
                      <a:pt x="1307" y="1763"/>
                      <a:pt x="1307" y="1763"/>
                    </a:cubicBezTo>
                    <a:cubicBezTo>
                      <a:pt x="1248" y="1763"/>
                      <a:pt x="1208" y="1723"/>
                      <a:pt x="1208" y="1684"/>
                    </a:cubicBezTo>
                    <a:cubicBezTo>
                      <a:pt x="1208" y="1406"/>
                      <a:pt x="1208" y="1406"/>
                      <a:pt x="1208" y="1406"/>
                    </a:cubicBezTo>
                    <a:cubicBezTo>
                      <a:pt x="1208" y="99"/>
                      <a:pt x="1208" y="99"/>
                      <a:pt x="1208" y="99"/>
                    </a:cubicBezTo>
                    <a:cubicBezTo>
                      <a:pt x="1208" y="40"/>
                      <a:pt x="1168" y="0"/>
                      <a:pt x="1128" y="0"/>
                    </a:cubicBezTo>
                    <a:cubicBezTo>
                      <a:pt x="1070" y="0"/>
                      <a:pt x="1030" y="40"/>
                      <a:pt x="1030" y="99"/>
                    </a:cubicBezTo>
                    <a:cubicBezTo>
                      <a:pt x="1030" y="1406"/>
                      <a:pt x="1030" y="1406"/>
                      <a:pt x="1030" y="1406"/>
                    </a:cubicBezTo>
                    <a:cubicBezTo>
                      <a:pt x="1030" y="3842"/>
                      <a:pt x="1030" y="3842"/>
                      <a:pt x="1030" y="3842"/>
                    </a:cubicBezTo>
                    <a:cubicBezTo>
                      <a:pt x="1030" y="25661"/>
                      <a:pt x="1030" y="25661"/>
                      <a:pt x="1030" y="25661"/>
                    </a:cubicBezTo>
                    <a:cubicBezTo>
                      <a:pt x="1030" y="25720"/>
                      <a:pt x="990" y="25760"/>
                      <a:pt x="950" y="25760"/>
                    </a:cubicBezTo>
                    <a:cubicBezTo>
                      <a:pt x="99" y="25760"/>
                      <a:pt x="99" y="25760"/>
                      <a:pt x="99" y="25760"/>
                    </a:cubicBezTo>
                    <a:cubicBezTo>
                      <a:pt x="40" y="25760"/>
                      <a:pt x="0" y="25800"/>
                      <a:pt x="0" y="25859"/>
                    </a:cubicBezTo>
                    <a:cubicBezTo>
                      <a:pt x="0" y="25898"/>
                      <a:pt x="40" y="25938"/>
                      <a:pt x="99" y="25938"/>
                    </a:cubicBezTo>
                    <a:cubicBezTo>
                      <a:pt x="1128" y="25938"/>
                      <a:pt x="1128" y="25938"/>
                      <a:pt x="1128" y="25938"/>
                    </a:cubicBezTo>
                    <a:cubicBezTo>
                      <a:pt x="1168" y="25938"/>
                      <a:pt x="1208" y="25898"/>
                      <a:pt x="1208" y="25859"/>
                    </a:cubicBezTo>
                    <a:cubicBezTo>
                      <a:pt x="1208" y="24295"/>
                      <a:pt x="1208" y="24295"/>
                      <a:pt x="1208" y="24295"/>
                    </a:cubicBezTo>
                    <a:cubicBezTo>
                      <a:pt x="1208" y="24255"/>
                      <a:pt x="1248" y="24216"/>
                      <a:pt x="1307" y="24216"/>
                    </a:cubicBezTo>
                    <a:cubicBezTo>
                      <a:pt x="3010" y="24216"/>
                      <a:pt x="3010" y="24216"/>
                      <a:pt x="3010" y="24216"/>
                    </a:cubicBezTo>
                    <a:cubicBezTo>
                      <a:pt x="3050" y="24216"/>
                      <a:pt x="3108" y="24255"/>
                      <a:pt x="3108" y="24295"/>
                    </a:cubicBezTo>
                    <a:cubicBezTo>
                      <a:pt x="3108" y="25859"/>
                      <a:pt x="3108" y="25859"/>
                      <a:pt x="3108" y="25859"/>
                    </a:cubicBezTo>
                    <a:cubicBezTo>
                      <a:pt x="3108" y="25898"/>
                      <a:pt x="3148" y="25938"/>
                      <a:pt x="3188" y="25938"/>
                    </a:cubicBezTo>
                    <a:cubicBezTo>
                      <a:pt x="4217" y="25938"/>
                      <a:pt x="4217" y="25938"/>
                      <a:pt x="4217" y="25938"/>
                    </a:cubicBezTo>
                    <a:cubicBezTo>
                      <a:pt x="4277" y="25938"/>
                      <a:pt x="4317" y="25898"/>
                      <a:pt x="4317" y="25859"/>
                    </a:cubicBezTo>
                    <a:cubicBezTo>
                      <a:pt x="4317" y="25800"/>
                      <a:pt x="4277" y="25760"/>
                      <a:pt x="4217" y="25760"/>
                    </a:cubicBezTo>
                    <a:close/>
                    <a:moveTo>
                      <a:pt x="1307" y="1941"/>
                    </a:moveTo>
                    <a:lnTo>
                      <a:pt x="1307" y="1941"/>
                    </a:lnTo>
                    <a:cubicBezTo>
                      <a:pt x="3010" y="1941"/>
                      <a:pt x="3010" y="1941"/>
                      <a:pt x="3010" y="1941"/>
                    </a:cubicBezTo>
                    <a:cubicBezTo>
                      <a:pt x="3050" y="1941"/>
                      <a:pt x="3108" y="1980"/>
                      <a:pt x="3108" y="2040"/>
                    </a:cubicBezTo>
                    <a:cubicBezTo>
                      <a:pt x="3108" y="2990"/>
                      <a:pt x="3108" y="2990"/>
                      <a:pt x="3108" y="2990"/>
                    </a:cubicBezTo>
                    <a:cubicBezTo>
                      <a:pt x="3108" y="3029"/>
                      <a:pt x="3050" y="3089"/>
                      <a:pt x="3010" y="3089"/>
                    </a:cubicBezTo>
                    <a:cubicBezTo>
                      <a:pt x="1307" y="3089"/>
                      <a:pt x="1307" y="3089"/>
                      <a:pt x="1307" y="3089"/>
                    </a:cubicBezTo>
                    <a:cubicBezTo>
                      <a:pt x="1248" y="3089"/>
                      <a:pt x="1208" y="3029"/>
                      <a:pt x="1208" y="2990"/>
                    </a:cubicBezTo>
                    <a:cubicBezTo>
                      <a:pt x="1208" y="2040"/>
                      <a:pt x="1208" y="2040"/>
                      <a:pt x="1208" y="2040"/>
                    </a:cubicBezTo>
                    <a:cubicBezTo>
                      <a:pt x="1208" y="1980"/>
                      <a:pt x="1248" y="1941"/>
                      <a:pt x="1307" y="1941"/>
                    </a:cubicBezTo>
                    <a:close/>
                    <a:moveTo>
                      <a:pt x="3108" y="23939"/>
                    </a:moveTo>
                    <a:lnTo>
                      <a:pt x="3108" y="23939"/>
                    </a:lnTo>
                    <a:cubicBezTo>
                      <a:pt x="3108" y="23998"/>
                      <a:pt x="3050" y="24037"/>
                      <a:pt x="3010" y="24037"/>
                    </a:cubicBezTo>
                    <a:cubicBezTo>
                      <a:pt x="1307" y="24037"/>
                      <a:pt x="1307" y="24037"/>
                      <a:pt x="1307" y="24037"/>
                    </a:cubicBezTo>
                    <a:cubicBezTo>
                      <a:pt x="1248" y="24037"/>
                      <a:pt x="1208" y="23998"/>
                      <a:pt x="1208" y="23939"/>
                    </a:cubicBezTo>
                    <a:cubicBezTo>
                      <a:pt x="1208" y="22988"/>
                      <a:pt x="1208" y="22988"/>
                      <a:pt x="1208" y="22988"/>
                    </a:cubicBezTo>
                    <a:cubicBezTo>
                      <a:pt x="1208" y="22948"/>
                      <a:pt x="1248" y="22909"/>
                      <a:pt x="1307" y="22909"/>
                    </a:cubicBezTo>
                    <a:cubicBezTo>
                      <a:pt x="3010" y="22909"/>
                      <a:pt x="3010" y="22909"/>
                      <a:pt x="3010" y="22909"/>
                    </a:cubicBezTo>
                    <a:cubicBezTo>
                      <a:pt x="3050" y="22909"/>
                      <a:pt x="3108" y="22948"/>
                      <a:pt x="3108" y="22988"/>
                    </a:cubicBezTo>
                    <a:lnTo>
                      <a:pt x="3108" y="23939"/>
                    </a:lnTo>
                    <a:close/>
                    <a:moveTo>
                      <a:pt x="3108" y="22631"/>
                    </a:moveTo>
                    <a:lnTo>
                      <a:pt x="3108" y="22631"/>
                    </a:lnTo>
                    <a:cubicBezTo>
                      <a:pt x="3108" y="22691"/>
                      <a:pt x="3050" y="22730"/>
                      <a:pt x="3010" y="22730"/>
                    </a:cubicBezTo>
                    <a:cubicBezTo>
                      <a:pt x="1307" y="22730"/>
                      <a:pt x="1307" y="22730"/>
                      <a:pt x="1307" y="22730"/>
                    </a:cubicBezTo>
                    <a:cubicBezTo>
                      <a:pt x="1248" y="22730"/>
                      <a:pt x="1208" y="22691"/>
                      <a:pt x="1208" y="22631"/>
                    </a:cubicBezTo>
                    <a:cubicBezTo>
                      <a:pt x="1208" y="21681"/>
                      <a:pt x="1208" y="21681"/>
                      <a:pt x="1208" y="21681"/>
                    </a:cubicBezTo>
                    <a:cubicBezTo>
                      <a:pt x="1208" y="21642"/>
                      <a:pt x="1248" y="21602"/>
                      <a:pt x="1307" y="21602"/>
                    </a:cubicBezTo>
                    <a:cubicBezTo>
                      <a:pt x="3010" y="21602"/>
                      <a:pt x="3010" y="21602"/>
                      <a:pt x="3010" y="21602"/>
                    </a:cubicBezTo>
                    <a:cubicBezTo>
                      <a:pt x="3050" y="21602"/>
                      <a:pt x="3108" y="21642"/>
                      <a:pt x="3108" y="21681"/>
                    </a:cubicBezTo>
                    <a:lnTo>
                      <a:pt x="3108" y="22631"/>
                    </a:lnTo>
                    <a:close/>
                    <a:moveTo>
                      <a:pt x="3108" y="21325"/>
                    </a:moveTo>
                    <a:lnTo>
                      <a:pt x="3108" y="21325"/>
                    </a:lnTo>
                    <a:cubicBezTo>
                      <a:pt x="3108" y="21384"/>
                      <a:pt x="3050" y="21424"/>
                      <a:pt x="3010" y="21424"/>
                    </a:cubicBezTo>
                    <a:cubicBezTo>
                      <a:pt x="1307" y="21424"/>
                      <a:pt x="1307" y="21424"/>
                      <a:pt x="1307" y="21424"/>
                    </a:cubicBezTo>
                    <a:cubicBezTo>
                      <a:pt x="1248" y="21424"/>
                      <a:pt x="1208" y="21384"/>
                      <a:pt x="1208" y="21325"/>
                    </a:cubicBezTo>
                    <a:cubicBezTo>
                      <a:pt x="1208" y="20374"/>
                      <a:pt x="1208" y="20374"/>
                      <a:pt x="1208" y="20374"/>
                    </a:cubicBezTo>
                    <a:cubicBezTo>
                      <a:pt x="1208" y="20315"/>
                      <a:pt x="1248" y="20275"/>
                      <a:pt x="1307" y="20275"/>
                    </a:cubicBezTo>
                    <a:cubicBezTo>
                      <a:pt x="3010" y="20275"/>
                      <a:pt x="3010" y="20275"/>
                      <a:pt x="3010" y="20275"/>
                    </a:cubicBezTo>
                    <a:cubicBezTo>
                      <a:pt x="3050" y="20275"/>
                      <a:pt x="3108" y="20315"/>
                      <a:pt x="3108" y="20374"/>
                    </a:cubicBezTo>
                    <a:lnTo>
                      <a:pt x="3108" y="21325"/>
                    </a:lnTo>
                    <a:close/>
                    <a:moveTo>
                      <a:pt x="3108" y="20018"/>
                    </a:moveTo>
                    <a:lnTo>
                      <a:pt x="3108" y="20018"/>
                    </a:lnTo>
                    <a:cubicBezTo>
                      <a:pt x="3108" y="20058"/>
                      <a:pt x="3050" y="20097"/>
                      <a:pt x="3010" y="20097"/>
                    </a:cubicBezTo>
                    <a:cubicBezTo>
                      <a:pt x="1307" y="20097"/>
                      <a:pt x="1307" y="20097"/>
                      <a:pt x="1307" y="20097"/>
                    </a:cubicBezTo>
                    <a:cubicBezTo>
                      <a:pt x="1248" y="20097"/>
                      <a:pt x="1208" y="20058"/>
                      <a:pt x="1208" y="20018"/>
                    </a:cubicBezTo>
                    <a:cubicBezTo>
                      <a:pt x="1208" y="19067"/>
                      <a:pt x="1208" y="19067"/>
                      <a:pt x="1208" y="19067"/>
                    </a:cubicBezTo>
                    <a:cubicBezTo>
                      <a:pt x="1208" y="19008"/>
                      <a:pt x="1248" y="18968"/>
                      <a:pt x="1307" y="18968"/>
                    </a:cubicBezTo>
                    <a:cubicBezTo>
                      <a:pt x="3010" y="18968"/>
                      <a:pt x="3010" y="18968"/>
                      <a:pt x="3010" y="18968"/>
                    </a:cubicBezTo>
                    <a:cubicBezTo>
                      <a:pt x="3050" y="18968"/>
                      <a:pt x="3108" y="19008"/>
                      <a:pt x="3108" y="19067"/>
                    </a:cubicBezTo>
                    <a:lnTo>
                      <a:pt x="3108" y="20018"/>
                    </a:lnTo>
                    <a:close/>
                    <a:moveTo>
                      <a:pt x="3108" y="18711"/>
                    </a:moveTo>
                    <a:lnTo>
                      <a:pt x="3108" y="18711"/>
                    </a:lnTo>
                    <a:cubicBezTo>
                      <a:pt x="3108" y="18751"/>
                      <a:pt x="3050" y="18790"/>
                      <a:pt x="3010" y="18790"/>
                    </a:cubicBezTo>
                    <a:cubicBezTo>
                      <a:pt x="1307" y="18790"/>
                      <a:pt x="1307" y="18790"/>
                      <a:pt x="1307" y="18790"/>
                    </a:cubicBezTo>
                    <a:cubicBezTo>
                      <a:pt x="1248" y="18790"/>
                      <a:pt x="1208" y="18751"/>
                      <a:pt x="1208" y="18711"/>
                    </a:cubicBezTo>
                    <a:cubicBezTo>
                      <a:pt x="1208" y="17761"/>
                      <a:pt x="1208" y="17761"/>
                      <a:pt x="1208" y="17761"/>
                    </a:cubicBezTo>
                    <a:cubicBezTo>
                      <a:pt x="1208" y="17701"/>
                      <a:pt x="1248" y="17661"/>
                      <a:pt x="1307" y="17661"/>
                    </a:cubicBezTo>
                    <a:cubicBezTo>
                      <a:pt x="3010" y="17661"/>
                      <a:pt x="3010" y="17661"/>
                      <a:pt x="3010" y="17661"/>
                    </a:cubicBezTo>
                    <a:cubicBezTo>
                      <a:pt x="3050" y="17661"/>
                      <a:pt x="3108" y="17701"/>
                      <a:pt x="3108" y="17761"/>
                    </a:cubicBezTo>
                    <a:lnTo>
                      <a:pt x="3108" y="18711"/>
                    </a:lnTo>
                    <a:close/>
                    <a:moveTo>
                      <a:pt x="3108" y="17404"/>
                    </a:moveTo>
                    <a:lnTo>
                      <a:pt x="3108" y="17404"/>
                    </a:lnTo>
                    <a:cubicBezTo>
                      <a:pt x="3108" y="17444"/>
                      <a:pt x="3050" y="17483"/>
                      <a:pt x="3010" y="17483"/>
                    </a:cubicBezTo>
                    <a:cubicBezTo>
                      <a:pt x="1307" y="17483"/>
                      <a:pt x="1307" y="17483"/>
                      <a:pt x="1307" y="17483"/>
                    </a:cubicBezTo>
                    <a:cubicBezTo>
                      <a:pt x="1248" y="17483"/>
                      <a:pt x="1208" y="17444"/>
                      <a:pt x="1208" y="17404"/>
                    </a:cubicBezTo>
                    <a:cubicBezTo>
                      <a:pt x="1208" y="16434"/>
                      <a:pt x="1208" y="16434"/>
                      <a:pt x="1208" y="16434"/>
                    </a:cubicBezTo>
                    <a:cubicBezTo>
                      <a:pt x="1208" y="16394"/>
                      <a:pt x="1248" y="16355"/>
                      <a:pt x="1307" y="16355"/>
                    </a:cubicBezTo>
                    <a:cubicBezTo>
                      <a:pt x="3010" y="16355"/>
                      <a:pt x="3010" y="16355"/>
                      <a:pt x="3010" y="16355"/>
                    </a:cubicBezTo>
                    <a:cubicBezTo>
                      <a:pt x="3050" y="16355"/>
                      <a:pt x="3108" y="16394"/>
                      <a:pt x="3108" y="16434"/>
                    </a:cubicBezTo>
                    <a:lnTo>
                      <a:pt x="3108" y="17404"/>
                    </a:lnTo>
                    <a:close/>
                    <a:moveTo>
                      <a:pt x="3108" y="16077"/>
                    </a:moveTo>
                    <a:lnTo>
                      <a:pt x="3108" y="16077"/>
                    </a:lnTo>
                    <a:cubicBezTo>
                      <a:pt x="3108" y="16137"/>
                      <a:pt x="3050" y="16177"/>
                      <a:pt x="3010" y="16177"/>
                    </a:cubicBezTo>
                    <a:cubicBezTo>
                      <a:pt x="1307" y="16177"/>
                      <a:pt x="1307" y="16177"/>
                      <a:pt x="1307" y="16177"/>
                    </a:cubicBezTo>
                    <a:cubicBezTo>
                      <a:pt x="1248" y="16177"/>
                      <a:pt x="1208" y="16137"/>
                      <a:pt x="1208" y="16077"/>
                    </a:cubicBezTo>
                    <a:cubicBezTo>
                      <a:pt x="1208" y="15127"/>
                      <a:pt x="1208" y="15127"/>
                      <a:pt x="1208" y="15127"/>
                    </a:cubicBezTo>
                    <a:cubicBezTo>
                      <a:pt x="1208" y="15088"/>
                      <a:pt x="1248" y="15048"/>
                      <a:pt x="1307" y="15048"/>
                    </a:cubicBezTo>
                    <a:cubicBezTo>
                      <a:pt x="3010" y="15048"/>
                      <a:pt x="3010" y="15048"/>
                      <a:pt x="3010" y="15048"/>
                    </a:cubicBezTo>
                    <a:cubicBezTo>
                      <a:pt x="3050" y="15048"/>
                      <a:pt x="3108" y="15088"/>
                      <a:pt x="3108" y="15127"/>
                    </a:cubicBezTo>
                    <a:lnTo>
                      <a:pt x="3108" y="16077"/>
                    </a:lnTo>
                    <a:close/>
                    <a:moveTo>
                      <a:pt x="3108" y="14771"/>
                    </a:moveTo>
                    <a:lnTo>
                      <a:pt x="3108" y="14771"/>
                    </a:lnTo>
                    <a:cubicBezTo>
                      <a:pt x="3108" y="14830"/>
                      <a:pt x="3050" y="14870"/>
                      <a:pt x="3010" y="14870"/>
                    </a:cubicBezTo>
                    <a:cubicBezTo>
                      <a:pt x="1307" y="14870"/>
                      <a:pt x="1307" y="14870"/>
                      <a:pt x="1307" y="14870"/>
                    </a:cubicBezTo>
                    <a:cubicBezTo>
                      <a:pt x="1248" y="14870"/>
                      <a:pt x="1208" y="14830"/>
                      <a:pt x="1208" y="14771"/>
                    </a:cubicBezTo>
                    <a:cubicBezTo>
                      <a:pt x="1208" y="13820"/>
                      <a:pt x="1208" y="13820"/>
                      <a:pt x="1208" y="13820"/>
                    </a:cubicBezTo>
                    <a:cubicBezTo>
                      <a:pt x="1208" y="13780"/>
                      <a:pt x="1248" y="13741"/>
                      <a:pt x="1307" y="13741"/>
                    </a:cubicBezTo>
                    <a:cubicBezTo>
                      <a:pt x="3010" y="13741"/>
                      <a:pt x="3010" y="13741"/>
                      <a:pt x="3010" y="13741"/>
                    </a:cubicBezTo>
                    <a:cubicBezTo>
                      <a:pt x="3050" y="13741"/>
                      <a:pt x="3108" y="13780"/>
                      <a:pt x="3108" y="13820"/>
                    </a:cubicBezTo>
                    <a:lnTo>
                      <a:pt x="3108" y="14771"/>
                    </a:lnTo>
                    <a:close/>
                    <a:moveTo>
                      <a:pt x="3108" y="13464"/>
                    </a:moveTo>
                    <a:lnTo>
                      <a:pt x="3108" y="13464"/>
                    </a:lnTo>
                    <a:cubicBezTo>
                      <a:pt x="3108" y="13523"/>
                      <a:pt x="3050" y="13562"/>
                      <a:pt x="3010" y="13562"/>
                    </a:cubicBezTo>
                    <a:cubicBezTo>
                      <a:pt x="1307" y="13562"/>
                      <a:pt x="1307" y="13562"/>
                      <a:pt x="1307" y="13562"/>
                    </a:cubicBezTo>
                    <a:cubicBezTo>
                      <a:pt x="1248" y="13562"/>
                      <a:pt x="1208" y="13523"/>
                      <a:pt x="1208" y="13464"/>
                    </a:cubicBezTo>
                    <a:cubicBezTo>
                      <a:pt x="1208" y="12514"/>
                      <a:pt x="1208" y="12514"/>
                      <a:pt x="1208" y="12514"/>
                    </a:cubicBezTo>
                    <a:cubicBezTo>
                      <a:pt x="1208" y="12475"/>
                      <a:pt x="1248" y="12435"/>
                      <a:pt x="1307" y="12435"/>
                    </a:cubicBezTo>
                    <a:cubicBezTo>
                      <a:pt x="3010" y="12435"/>
                      <a:pt x="3010" y="12435"/>
                      <a:pt x="3010" y="12435"/>
                    </a:cubicBezTo>
                    <a:cubicBezTo>
                      <a:pt x="3050" y="12435"/>
                      <a:pt x="3108" y="12475"/>
                      <a:pt x="3108" y="12514"/>
                    </a:cubicBezTo>
                    <a:lnTo>
                      <a:pt x="3108" y="13464"/>
                    </a:lnTo>
                    <a:close/>
                    <a:moveTo>
                      <a:pt x="3108" y="12158"/>
                    </a:moveTo>
                    <a:lnTo>
                      <a:pt x="3108" y="12158"/>
                    </a:lnTo>
                    <a:cubicBezTo>
                      <a:pt x="3108" y="12218"/>
                      <a:pt x="3050" y="12257"/>
                      <a:pt x="3010" y="12257"/>
                    </a:cubicBezTo>
                    <a:cubicBezTo>
                      <a:pt x="1307" y="12257"/>
                      <a:pt x="1307" y="12257"/>
                      <a:pt x="1307" y="12257"/>
                    </a:cubicBezTo>
                    <a:cubicBezTo>
                      <a:pt x="1248" y="12257"/>
                      <a:pt x="1208" y="12218"/>
                      <a:pt x="1208" y="12158"/>
                    </a:cubicBezTo>
                    <a:cubicBezTo>
                      <a:pt x="1208" y="11208"/>
                      <a:pt x="1208" y="11208"/>
                      <a:pt x="1208" y="11208"/>
                    </a:cubicBezTo>
                    <a:cubicBezTo>
                      <a:pt x="1208" y="11148"/>
                      <a:pt x="1248" y="11109"/>
                      <a:pt x="1307" y="11109"/>
                    </a:cubicBezTo>
                    <a:cubicBezTo>
                      <a:pt x="3010" y="11109"/>
                      <a:pt x="3010" y="11109"/>
                      <a:pt x="3010" y="11109"/>
                    </a:cubicBezTo>
                    <a:cubicBezTo>
                      <a:pt x="3050" y="11109"/>
                      <a:pt x="3108" y="11148"/>
                      <a:pt x="3108" y="11208"/>
                    </a:cubicBezTo>
                    <a:lnTo>
                      <a:pt x="3108" y="12158"/>
                    </a:lnTo>
                    <a:close/>
                    <a:moveTo>
                      <a:pt x="3108" y="10851"/>
                    </a:moveTo>
                    <a:lnTo>
                      <a:pt x="3108" y="10851"/>
                    </a:lnTo>
                    <a:cubicBezTo>
                      <a:pt x="3108" y="10891"/>
                      <a:pt x="3050" y="10930"/>
                      <a:pt x="3010" y="10930"/>
                    </a:cubicBezTo>
                    <a:cubicBezTo>
                      <a:pt x="1307" y="10930"/>
                      <a:pt x="1307" y="10930"/>
                      <a:pt x="1307" y="10930"/>
                    </a:cubicBezTo>
                    <a:cubicBezTo>
                      <a:pt x="1248" y="10930"/>
                      <a:pt x="1208" y="10891"/>
                      <a:pt x="1208" y="10851"/>
                    </a:cubicBezTo>
                    <a:cubicBezTo>
                      <a:pt x="1208" y="9900"/>
                      <a:pt x="1208" y="9900"/>
                      <a:pt x="1208" y="9900"/>
                    </a:cubicBezTo>
                    <a:cubicBezTo>
                      <a:pt x="1208" y="9841"/>
                      <a:pt x="1248" y="9802"/>
                      <a:pt x="1307" y="9802"/>
                    </a:cubicBezTo>
                    <a:cubicBezTo>
                      <a:pt x="3010" y="9802"/>
                      <a:pt x="3010" y="9802"/>
                      <a:pt x="3010" y="9802"/>
                    </a:cubicBezTo>
                    <a:cubicBezTo>
                      <a:pt x="3050" y="9802"/>
                      <a:pt x="3108" y="9841"/>
                      <a:pt x="3108" y="9900"/>
                    </a:cubicBezTo>
                    <a:lnTo>
                      <a:pt x="3108" y="10851"/>
                    </a:lnTo>
                    <a:close/>
                    <a:moveTo>
                      <a:pt x="3108" y="9544"/>
                    </a:moveTo>
                    <a:lnTo>
                      <a:pt x="3108" y="9544"/>
                    </a:lnTo>
                    <a:cubicBezTo>
                      <a:pt x="3108" y="9584"/>
                      <a:pt x="3050" y="9624"/>
                      <a:pt x="3010" y="9624"/>
                    </a:cubicBezTo>
                    <a:cubicBezTo>
                      <a:pt x="1307" y="9624"/>
                      <a:pt x="1307" y="9624"/>
                      <a:pt x="1307" y="9624"/>
                    </a:cubicBezTo>
                    <a:cubicBezTo>
                      <a:pt x="1248" y="9624"/>
                      <a:pt x="1208" y="9584"/>
                      <a:pt x="1208" y="9544"/>
                    </a:cubicBezTo>
                    <a:cubicBezTo>
                      <a:pt x="1208" y="8594"/>
                      <a:pt x="1208" y="8594"/>
                      <a:pt x="1208" y="8594"/>
                    </a:cubicBezTo>
                    <a:cubicBezTo>
                      <a:pt x="1208" y="8534"/>
                      <a:pt x="1248" y="8495"/>
                      <a:pt x="1307" y="8495"/>
                    </a:cubicBezTo>
                    <a:cubicBezTo>
                      <a:pt x="3010" y="8495"/>
                      <a:pt x="3010" y="8495"/>
                      <a:pt x="3010" y="8495"/>
                    </a:cubicBezTo>
                    <a:cubicBezTo>
                      <a:pt x="3050" y="8495"/>
                      <a:pt x="3108" y="8534"/>
                      <a:pt x="3108" y="8594"/>
                    </a:cubicBezTo>
                    <a:lnTo>
                      <a:pt x="3108" y="9544"/>
                    </a:lnTo>
                    <a:close/>
                    <a:moveTo>
                      <a:pt x="3108" y="8237"/>
                    </a:moveTo>
                    <a:lnTo>
                      <a:pt x="3108" y="8237"/>
                    </a:lnTo>
                    <a:cubicBezTo>
                      <a:pt x="3108" y="8277"/>
                      <a:pt x="3050" y="8316"/>
                      <a:pt x="3010" y="8316"/>
                    </a:cubicBezTo>
                    <a:cubicBezTo>
                      <a:pt x="1307" y="8316"/>
                      <a:pt x="1307" y="8316"/>
                      <a:pt x="1307" y="8316"/>
                    </a:cubicBezTo>
                    <a:cubicBezTo>
                      <a:pt x="1248" y="8316"/>
                      <a:pt x="1208" y="8277"/>
                      <a:pt x="1208" y="8237"/>
                    </a:cubicBezTo>
                    <a:cubicBezTo>
                      <a:pt x="1208" y="7287"/>
                      <a:pt x="1208" y="7287"/>
                      <a:pt x="1208" y="7287"/>
                    </a:cubicBezTo>
                    <a:cubicBezTo>
                      <a:pt x="1208" y="7228"/>
                      <a:pt x="1248" y="7188"/>
                      <a:pt x="1307" y="7188"/>
                    </a:cubicBezTo>
                    <a:cubicBezTo>
                      <a:pt x="3010" y="7188"/>
                      <a:pt x="3010" y="7188"/>
                      <a:pt x="3010" y="7188"/>
                    </a:cubicBezTo>
                    <a:cubicBezTo>
                      <a:pt x="3050" y="7188"/>
                      <a:pt x="3108" y="7228"/>
                      <a:pt x="3108" y="7287"/>
                    </a:cubicBezTo>
                    <a:lnTo>
                      <a:pt x="3108" y="8237"/>
                    </a:lnTo>
                    <a:close/>
                    <a:moveTo>
                      <a:pt x="3108" y="6911"/>
                    </a:moveTo>
                    <a:lnTo>
                      <a:pt x="3108" y="6911"/>
                    </a:lnTo>
                    <a:cubicBezTo>
                      <a:pt x="3108" y="6970"/>
                      <a:pt x="3050" y="7010"/>
                      <a:pt x="3010" y="7010"/>
                    </a:cubicBezTo>
                    <a:cubicBezTo>
                      <a:pt x="1307" y="7010"/>
                      <a:pt x="1307" y="7010"/>
                      <a:pt x="1307" y="7010"/>
                    </a:cubicBezTo>
                    <a:cubicBezTo>
                      <a:pt x="1248" y="7010"/>
                      <a:pt x="1208" y="6970"/>
                      <a:pt x="1208" y="6911"/>
                    </a:cubicBezTo>
                    <a:cubicBezTo>
                      <a:pt x="1208" y="5961"/>
                      <a:pt x="1208" y="5961"/>
                      <a:pt x="1208" y="5961"/>
                    </a:cubicBezTo>
                    <a:cubicBezTo>
                      <a:pt x="1208" y="5921"/>
                      <a:pt x="1248" y="5881"/>
                      <a:pt x="1307" y="5881"/>
                    </a:cubicBezTo>
                    <a:cubicBezTo>
                      <a:pt x="3010" y="5881"/>
                      <a:pt x="3010" y="5881"/>
                      <a:pt x="3010" y="5881"/>
                    </a:cubicBezTo>
                    <a:cubicBezTo>
                      <a:pt x="3050" y="5881"/>
                      <a:pt x="3108" y="5921"/>
                      <a:pt x="3108" y="5961"/>
                    </a:cubicBezTo>
                    <a:lnTo>
                      <a:pt x="3108" y="6911"/>
                    </a:lnTo>
                    <a:close/>
                    <a:moveTo>
                      <a:pt x="3108" y="5604"/>
                    </a:moveTo>
                    <a:lnTo>
                      <a:pt x="3108" y="5604"/>
                    </a:lnTo>
                    <a:cubicBezTo>
                      <a:pt x="3108" y="5663"/>
                      <a:pt x="3050" y="5703"/>
                      <a:pt x="3010" y="5703"/>
                    </a:cubicBezTo>
                    <a:cubicBezTo>
                      <a:pt x="1307" y="5703"/>
                      <a:pt x="1307" y="5703"/>
                      <a:pt x="1307" y="5703"/>
                    </a:cubicBezTo>
                    <a:cubicBezTo>
                      <a:pt x="1248" y="5703"/>
                      <a:pt x="1208" y="5663"/>
                      <a:pt x="1208" y="5604"/>
                    </a:cubicBezTo>
                    <a:cubicBezTo>
                      <a:pt x="1208" y="4653"/>
                      <a:pt x="1208" y="4653"/>
                      <a:pt x="1208" y="4653"/>
                    </a:cubicBezTo>
                    <a:cubicBezTo>
                      <a:pt x="1208" y="4614"/>
                      <a:pt x="1248" y="4574"/>
                      <a:pt x="1307" y="4574"/>
                    </a:cubicBezTo>
                    <a:cubicBezTo>
                      <a:pt x="3010" y="4574"/>
                      <a:pt x="3010" y="4574"/>
                      <a:pt x="3010" y="4574"/>
                    </a:cubicBezTo>
                    <a:cubicBezTo>
                      <a:pt x="3050" y="4574"/>
                      <a:pt x="3108" y="4614"/>
                      <a:pt x="3108" y="4653"/>
                    </a:cubicBezTo>
                    <a:lnTo>
                      <a:pt x="3108" y="5604"/>
                    </a:lnTo>
                    <a:close/>
                    <a:moveTo>
                      <a:pt x="3108" y="4297"/>
                    </a:moveTo>
                    <a:lnTo>
                      <a:pt x="3108" y="4297"/>
                    </a:lnTo>
                    <a:cubicBezTo>
                      <a:pt x="3108" y="4356"/>
                      <a:pt x="3050" y="4396"/>
                      <a:pt x="3010" y="4396"/>
                    </a:cubicBezTo>
                    <a:cubicBezTo>
                      <a:pt x="1307" y="4396"/>
                      <a:pt x="1307" y="4396"/>
                      <a:pt x="1307" y="4396"/>
                    </a:cubicBezTo>
                    <a:cubicBezTo>
                      <a:pt x="1248" y="4396"/>
                      <a:pt x="1208" y="4356"/>
                      <a:pt x="1208" y="4297"/>
                    </a:cubicBezTo>
                    <a:cubicBezTo>
                      <a:pt x="1208" y="3842"/>
                      <a:pt x="1208" y="3842"/>
                      <a:pt x="1208" y="3842"/>
                    </a:cubicBezTo>
                    <a:cubicBezTo>
                      <a:pt x="1208" y="3346"/>
                      <a:pt x="1208" y="3346"/>
                      <a:pt x="1208" y="3346"/>
                    </a:cubicBezTo>
                    <a:cubicBezTo>
                      <a:pt x="1208" y="3307"/>
                      <a:pt x="1248" y="3267"/>
                      <a:pt x="1307" y="3267"/>
                    </a:cubicBezTo>
                    <a:cubicBezTo>
                      <a:pt x="3010" y="3267"/>
                      <a:pt x="3010" y="3267"/>
                      <a:pt x="3010" y="3267"/>
                    </a:cubicBezTo>
                    <a:cubicBezTo>
                      <a:pt x="3050" y="3267"/>
                      <a:pt x="3108" y="3307"/>
                      <a:pt x="3108" y="3346"/>
                    </a:cubicBezTo>
                    <a:cubicBezTo>
                      <a:pt x="3108" y="3842"/>
                      <a:pt x="3108" y="3842"/>
                      <a:pt x="3108" y="3842"/>
                    </a:cubicBezTo>
                    <a:lnTo>
                      <a:pt x="3108" y="429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Calibri Light" panose="020F0302020204030204"/>
                </a:endParaRPr>
              </a:p>
            </p:txBody>
          </p:sp>
          <p:sp>
            <p:nvSpPr>
              <p:cNvPr id="78" name="Freeform 2"/>
              <p:cNvSpPr>
                <a:spLocks noChangeArrowheads="1"/>
              </p:cNvSpPr>
              <p:nvPr/>
            </p:nvSpPr>
            <p:spPr bwMode="auto">
              <a:xfrm>
                <a:off x="2657472" y="2298698"/>
                <a:ext cx="2195510" cy="4525960"/>
              </a:xfrm>
              <a:custGeom>
                <a:avLst/>
                <a:gdLst>
                  <a:gd name="T0" fmla="*/ 5524 w 6099"/>
                  <a:gd name="T1" fmla="*/ 3366 h 12573"/>
                  <a:gd name="T2" fmla="*/ 5524 w 6099"/>
                  <a:gd name="T3" fmla="*/ 3366 h 12573"/>
                  <a:gd name="T4" fmla="*/ 4870 w 6099"/>
                  <a:gd name="T5" fmla="*/ 3465 h 12573"/>
                  <a:gd name="T6" fmla="*/ 2020 w 6099"/>
                  <a:gd name="T7" fmla="*/ 139 h 12573"/>
                  <a:gd name="T8" fmla="*/ 1545 w 6099"/>
                  <a:gd name="T9" fmla="*/ 99 h 12573"/>
                  <a:gd name="T10" fmla="*/ 1525 w 6099"/>
                  <a:gd name="T11" fmla="*/ 575 h 12573"/>
                  <a:gd name="T12" fmla="*/ 4217 w 6099"/>
                  <a:gd name="T13" fmla="*/ 3703 h 12573"/>
                  <a:gd name="T14" fmla="*/ 2950 w 6099"/>
                  <a:gd name="T15" fmla="*/ 3386 h 12573"/>
                  <a:gd name="T16" fmla="*/ 1901 w 6099"/>
                  <a:gd name="T17" fmla="*/ 1782 h 12573"/>
                  <a:gd name="T18" fmla="*/ 1445 w 6099"/>
                  <a:gd name="T19" fmla="*/ 1683 h 12573"/>
                  <a:gd name="T20" fmla="*/ 1347 w 6099"/>
                  <a:gd name="T21" fmla="*/ 2138 h 12573"/>
                  <a:gd name="T22" fmla="*/ 2475 w 6099"/>
                  <a:gd name="T23" fmla="*/ 3841 h 12573"/>
                  <a:gd name="T24" fmla="*/ 2654 w 6099"/>
                  <a:gd name="T25" fmla="*/ 3980 h 12573"/>
                  <a:gd name="T26" fmla="*/ 4415 w 6099"/>
                  <a:gd name="T27" fmla="*/ 4416 h 12573"/>
                  <a:gd name="T28" fmla="*/ 3722 w 6099"/>
                  <a:gd name="T29" fmla="*/ 6494 h 12573"/>
                  <a:gd name="T30" fmla="*/ 2079 w 6099"/>
                  <a:gd name="T31" fmla="*/ 5564 h 12573"/>
                  <a:gd name="T32" fmla="*/ 1624 w 6099"/>
                  <a:gd name="T33" fmla="*/ 5663 h 12573"/>
                  <a:gd name="T34" fmla="*/ 99 w 6099"/>
                  <a:gd name="T35" fmla="*/ 7840 h 12573"/>
                  <a:gd name="T36" fmla="*/ 178 w 6099"/>
                  <a:gd name="T37" fmla="*/ 8335 h 12573"/>
                  <a:gd name="T38" fmla="*/ 674 w 6099"/>
                  <a:gd name="T39" fmla="*/ 8256 h 12573"/>
                  <a:gd name="T40" fmla="*/ 2000 w 6099"/>
                  <a:gd name="T41" fmla="*/ 6316 h 12573"/>
                  <a:gd name="T42" fmla="*/ 3504 w 6099"/>
                  <a:gd name="T43" fmla="*/ 7168 h 12573"/>
                  <a:gd name="T44" fmla="*/ 3484 w 6099"/>
                  <a:gd name="T45" fmla="*/ 7247 h 12573"/>
                  <a:gd name="T46" fmla="*/ 3544 w 6099"/>
                  <a:gd name="T47" fmla="*/ 7820 h 12573"/>
                  <a:gd name="T48" fmla="*/ 1228 w 6099"/>
                  <a:gd name="T49" fmla="*/ 12058 h 12573"/>
                  <a:gd name="T50" fmla="*/ 1366 w 6099"/>
                  <a:gd name="T51" fmla="*/ 12513 h 12573"/>
                  <a:gd name="T52" fmla="*/ 1525 w 6099"/>
                  <a:gd name="T53" fmla="*/ 12572 h 12573"/>
                  <a:gd name="T54" fmla="*/ 1841 w 6099"/>
                  <a:gd name="T55" fmla="*/ 12375 h 12573"/>
                  <a:gd name="T56" fmla="*/ 4137 w 6099"/>
                  <a:gd name="T57" fmla="*/ 8176 h 12573"/>
                  <a:gd name="T58" fmla="*/ 4158 w 6099"/>
                  <a:gd name="T59" fmla="*/ 8176 h 12573"/>
                  <a:gd name="T60" fmla="*/ 4830 w 6099"/>
                  <a:gd name="T61" fmla="*/ 7702 h 12573"/>
                  <a:gd name="T62" fmla="*/ 5979 w 6099"/>
                  <a:gd name="T63" fmla="*/ 4277 h 12573"/>
                  <a:gd name="T64" fmla="*/ 5524 w 6099"/>
                  <a:gd name="T65" fmla="*/ 3366 h 12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99" h="12573">
                    <a:moveTo>
                      <a:pt x="5524" y="3366"/>
                    </a:moveTo>
                    <a:lnTo>
                      <a:pt x="5524" y="3366"/>
                    </a:lnTo>
                    <a:cubicBezTo>
                      <a:pt x="5286" y="3287"/>
                      <a:pt x="5048" y="3347"/>
                      <a:pt x="4870" y="3465"/>
                    </a:cubicBezTo>
                    <a:cubicBezTo>
                      <a:pt x="2020" y="139"/>
                      <a:pt x="2020" y="139"/>
                      <a:pt x="2020" y="139"/>
                    </a:cubicBezTo>
                    <a:cubicBezTo>
                      <a:pt x="1901" y="0"/>
                      <a:pt x="1683" y="0"/>
                      <a:pt x="1545" y="99"/>
                    </a:cubicBezTo>
                    <a:cubicBezTo>
                      <a:pt x="1426" y="218"/>
                      <a:pt x="1406" y="436"/>
                      <a:pt x="1525" y="575"/>
                    </a:cubicBezTo>
                    <a:cubicBezTo>
                      <a:pt x="4217" y="3703"/>
                      <a:pt x="4217" y="3703"/>
                      <a:pt x="4217" y="3703"/>
                    </a:cubicBezTo>
                    <a:cubicBezTo>
                      <a:pt x="2950" y="3386"/>
                      <a:pt x="2950" y="3386"/>
                      <a:pt x="2950" y="3386"/>
                    </a:cubicBezTo>
                    <a:cubicBezTo>
                      <a:pt x="1901" y="1782"/>
                      <a:pt x="1901" y="1782"/>
                      <a:pt x="1901" y="1782"/>
                    </a:cubicBezTo>
                    <a:cubicBezTo>
                      <a:pt x="1802" y="1624"/>
                      <a:pt x="1604" y="1584"/>
                      <a:pt x="1445" y="1683"/>
                    </a:cubicBezTo>
                    <a:cubicBezTo>
                      <a:pt x="1287" y="1782"/>
                      <a:pt x="1248" y="1980"/>
                      <a:pt x="1347" y="2138"/>
                    </a:cubicBezTo>
                    <a:cubicBezTo>
                      <a:pt x="2475" y="3841"/>
                      <a:pt x="2475" y="3841"/>
                      <a:pt x="2475" y="3841"/>
                    </a:cubicBezTo>
                    <a:cubicBezTo>
                      <a:pt x="2515" y="3921"/>
                      <a:pt x="2575" y="3960"/>
                      <a:pt x="2654" y="3980"/>
                    </a:cubicBezTo>
                    <a:cubicBezTo>
                      <a:pt x="4415" y="4416"/>
                      <a:pt x="4415" y="4416"/>
                      <a:pt x="4415" y="4416"/>
                    </a:cubicBezTo>
                    <a:cubicBezTo>
                      <a:pt x="3722" y="6494"/>
                      <a:pt x="3722" y="6494"/>
                      <a:pt x="3722" y="6494"/>
                    </a:cubicBezTo>
                    <a:cubicBezTo>
                      <a:pt x="2079" y="5564"/>
                      <a:pt x="2079" y="5564"/>
                      <a:pt x="2079" y="5564"/>
                    </a:cubicBezTo>
                    <a:cubicBezTo>
                      <a:pt x="1921" y="5465"/>
                      <a:pt x="1723" y="5524"/>
                      <a:pt x="1624" y="5663"/>
                    </a:cubicBezTo>
                    <a:cubicBezTo>
                      <a:pt x="99" y="7840"/>
                      <a:pt x="99" y="7840"/>
                      <a:pt x="99" y="7840"/>
                    </a:cubicBezTo>
                    <a:cubicBezTo>
                      <a:pt x="0" y="7998"/>
                      <a:pt x="20" y="8216"/>
                      <a:pt x="178" y="8335"/>
                    </a:cubicBezTo>
                    <a:cubicBezTo>
                      <a:pt x="337" y="8434"/>
                      <a:pt x="555" y="8415"/>
                      <a:pt x="674" y="8256"/>
                    </a:cubicBezTo>
                    <a:cubicBezTo>
                      <a:pt x="2000" y="6316"/>
                      <a:pt x="2000" y="6316"/>
                      <a:pt x="2000" y="6316"/>
                    </a:cubicBezTo>
                    <a:cubicBezTo>
                      <a:pt x="3504" y="7168"/>
                      <a:pt x="3504" y="7168"/>
                      <a:pt x="3504" y="7168"/>
                    </a:cubicBezTo>
                    <a:cubicBezTo>
                      <a:pt x="3484" y="7247"/>
                      <a:pt x="3484" y="7247"/>
                      <a:pt x="3484" y="7247"/>
                    </a:cubicBezTo>
                    <a:cubicBezTo>
                      <a:pt x="3406" y="7445"/>
                      <a:pt x="3445" y="7662"/>
                      <a:pt x="3544" y="7820"/>
                    </a:cubicBezTo>
                    <a:cubicBezTo>
                      <a:pt x="1228" y="12058"/>
                      <a:pt x="1228" y="12058"/>
                      <a:pt x="1228" y="12058"/>
                    </a:cubicBezTo>
                    <a:cubicBezTo>
                      <a:pt x="1129" y="12216"/>
                      <a:pt x="1188" y="12434"/>
                      <a:pt x="1366" y="12513"/>
                    </a:cubicBezTo>
                    <a:cubicBezTo>
                      <a:pt x="1426" y="12553"/>
                      <a:pt x="1485" y="12572"/>
                      <a:pt x="1525" y="12572"/>
                    </a:cubicBezTo>
                    <a:cubicBezTo>
                      <a:pt x="1663" y="12572"/>
                      <a:pt x="1783" y="12493"/>
                      <a:pt x="1841" y="12375"/>
                    </a:cubicBezTo>
                    <a:cubicBezTo>
                      <a:pt x="4137" y="8176"/>
                      <a:pt x="4137" y="8176"/>
                      <a:pt x="4137" y="8176"/>
                    </a:cubicBezTo>
                    <a:cubicBezTo>
                      <a:pt x="4137" y="8176"/>
                      <a:pt x="4137" y="8176"/>
                      <a:pt x="4158" y="8176"/>
                    </a:cubicBezTo>
                    <a:cubicBezTo>
                      <a:pt x="4454" y="8176"/>
                      <a:pt x="4732" y="7998"/>
                      <a:pt x="4830" y="7702"/>
                    </a:cubicBezTo>
                    <a:cubicBezTo>
                      <a:pt x="5979" y="4277"/>
                      <a:pt x="5979" y="4277"/>
                      <a:pt x="5979" y="4277"/>
                    </a:cubicBezTo>
                    <a:cubicBezTo>
                      <a:pt x="6098" y="3901"/>
                      <a:pt x="5900" y="3485"/>
                      <a:pt x="5524" y="3366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Calibri Light" panose="020F0302020204030204"/>
                </a:endParaRPr>
              </a:p>
            </p:txBody>
          </p:sp>
          <p:sp>
            <p:nvSpPr>
              <p:cNvPr id="79" name="Freeform 3"/>
              <p:cNvSpPr>
                <a:spLocks noChangeArrowheads="1"/>
              </p:cNvSpPr>
              <p:nvPr/>
            </p:nvSpPr>
            <p:spPr bwMode="auto">
              <a:xfrm>
                <a:off x="3989383" y="2441573"/>
                <a:ext cx="1562099" cy="1633536"/>
              </a:xfrm>
              <a:custGeom>
                <a:avLst/>
                <a:gdLst>
                  <a:gd name="T0" fmla="*/ 1366 w 4337"/>
                  <a:gd name="T1" fmla="*/ 792 h 4536"/>
                  <a:gd name="T2" fmla="*/ 1366 w 4337"/>
                  <a:gd name="T3" fmla="*/ 792 h 4536"/>
                  <a:gd name="T4" fmla="*/ 1386 w 4337"/>
                  <a:gd name="T5" fmla="*/ 792 h 4536"/>
                  <a:gd name="T6" fmla="*/ 1465 w 4337"/>
                  <a:gd name="T7" fmla="*/ 673 h 4536"/>
                  <a:gd name="T8" fmla="*/ 3564 w 4337"/>
                  <a:gd name="T9" fmla="*/ 554 h 4536"/>
                  <a:gd name="T10" fmla="*/ 3802 w 4337"/>
                  <a:gd name="T11" fmla="*/ 2752 h 4536"/>
                  <a:gd name="T12" fmla="*/ 0 w 4337"/>
                  <a:gd name="T13" fmla="*/ 2356 h 4536"/>
                  <a:gd name="T14" fmla="*/ 614 w 4337"/>
                  <a:gd name="T15" fmla="*/ 1643 h 4536"/>
                  <a:gd name="T16" fmla="*/ 178 w 4337"/>
                  <a:gd name="T17" fmla="*/ 1267 h 4536"/>
                  <a:gd name="T18" fmla="*/ 1366 w 4337"/>
                  <a:gd name="T19" fmla="*/ 792 h 4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37" h="4536">
                    <a:moveTo>
                      <a:pt x="1366" y="792"/>
                    </a:moveTo>
                    <a:lnTo>
                      <a:pt x="1366" y="792"/>
                    </a:lnTo>
                    <a:cubicBezTo>
                      <a:pt x="1386" y="792"/>
                      <a:pt x="1386" y="792"/>
                      <a:pt x="1386" y="792"/>
                    </a:cubicBezTo>
                    <a:cubicBezTo>
                      <a:pt x="1406" y="753"/>
                      <a:pt x="1445" y="713"/>
                      <a:pt x="1465" y="673"/>
                    </a:cubicBezTo>
                    <a:cubicBezTo>
                      <a:pt x="2019" y="59"/>
                      <a:pt x="2950" y="0"/>
                      <a:pt x="3564" y="554"/>
                    </a:cubicBezTo>
                    <a:cubicBezTo>
                      <a:pt x="4316" y="1247"/>
                      <a:pt x="4336" y="2138"/>
                      <a:pt x="3802" y="2752"/>
                    </a:cubicBezTo>
                    <a:cubicBezTo>
                      <a:pt x="2218" y="4535"/>
                      <a:pt x="0" y="2356"/>
                      <a:pt x="0" y="2356"/>
                    </a:cubicBezTo>
                    <a:cubicBezTo>
                      <a:pt x="614" y="1643"/>
                      <a:pt x="614" y="1643"/>
                      <a:pt x="614" y="1643"/>
                    </a:cubicBezTo>
                    <a:cubicBezTo>
                      <a:pt x="178" y="1267"/>
                      <a:pt x="178" y="1267"/>
                      <a:pt x="178" y="1267"/>
                    </a:cubicBezTo>
                    <a:lnTo>
                      <a:pt x="1366" y="792"/>
                    </a:lnTo>
                  </a:path>
                </a:pathLst>
              </a:custGeom>
              <a:solidFill>
                <a:srgbClr val="F7C58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Calibri Light" panose="020F0302020204030204"/>
                </a:endParaRPr>
              </a:p>
            </p:txBody>
          </p:sp>
          <p:sp>
            <p:nvSpPr>
              <p:cNvPr id="80" name="Freeform 4"/>
              <p:cNvSpPr>
                <a:spLocks noChangeArrowheads="1"/>
              </p:cNvSpPr>
              <p:nvPr/>
            </p:nvSpPr>
            <p:spPr bwMode="auto">
              <a:xfrm>
                <a:off x="4702169" y="2227261"/>
                <a:ext cx="1012824" cy="1554161"/>
              </a:xfrm>
              <a:custGeom>
                <a:avLst/>
                <a:gdLst>
                  <a:gd name="T0" fmla="*/ 376 w 2812"/>
                  <a:gd name="T1" fmla="*/ 2317 h 4317"/>
                  <a:gd name="T2" fmla="*/ 376 w 2812"/>
                  <a:gd name="T3" fmla="*/ 2317 h 4317"/>
                  <a:gd name="T4" fmla="*/ 693 w 2812"/>
                  <a:gd name="T5" fmla="*/ 1227 h 4317"/>
                  <a:gd name="T6" fmla="*/ 336 w 2812"/>
                  <a:gd name="T7" fmla="*/ 0 h 4317"/>
                  <a:gd name="T8" fmla="*/ 1010 w 2812"/>
                  <a:gd name="T9" fmla="*/ 594 h 4317"/>
                  <a:gd name="T10" fmla="*/ 2277 w 2812"/>
                  <a:gd name="T11" fmla="*/ 3049 h 4317"/>
                  <a:gd name="T12" fmla="*/ 475 w 2812"/>
                  <a:gd name="T13" fmla="*/ 4316 h 4317"/>
                  <a:gd name="T14" fmla="*/ 673 w 2812"/>
                  <a:gd name="T15" fmla="*/ 3188 h 4317"/>
                  <a:gd name="T16" fmla="*/ 990 w 2812"/>
                  <a:gd name="T17" fmla="*/ 2515 h 4317"/>
                  <a:gd name="T18" fmla="*/ 376 w 2812"/>
                  <a:gd name="T19" fmla="*/ 2812 h 4317"/>
                  <a:gd name="T20" fmla="*/ 20 w 2812"/>
                  <a:gd name="T21" fmla="*/ 2574 h 4317"/>
                  <a:gd name="T22" fmla="*/ 376 w 2812"/>
                  <a:gd name="T23" fmla="*/ 2317 h 4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12" h="4317">
                    <a:moveTo>
                      <a:pt x="376" y="2317"/>
                    </a:moveTo>
                    <a:lnTo>
                      <a:pt x="376" y="2317"/>
                    </a:lnTo>
                    <a:cubicBezTo>
                      <a:pt x="376" y="2317"/>
                      <a:pt x="1208" y="1703"/>
                      <a:pt x="693" y="1227"/>
                    </a:cubicBezTo>
                    <a:cubicBezTo>
                      <a:pt x="158" y="773"/>
                      <a:pt x="0" y="534"/>
                      <a:pt x="336" y="0"/>
                    </a:cubicBezTo>
                    <a:cubicBezTo>
                      <a:pt x="336" y="0"/>
                      <a:pt x="456" y="277"/>
                      <a:pt x="1010" y="594"/>
                    </a:cubicBezTo>
                    <a:cubicBezTo>
                      <a:pt x="1564" y="891"/>
                      <a:pt x="2811" y="1703"/>
                      <a:pt x="2277" y="3049"/>
                    </a:cubicBezTo>
                    <a:cubicBezTo>
                      <a:pt x="2277" y="3049"/>
                      <a:pt x="1921" y="3960"/>
                      <a:pt x="475" y="4316"/>
                    </a:cubicBezTo>
                    <a:cubicBezTo>
                      <a:pt x="475" y="4316"/>
                      <a:pt x="119" y="3485"/>
                      <a:pt x="673" y="3188"/>
                    </a:cubicBezTo>
                    <a:cubicBezTo>
                      <a:pt x="1129" y="2931"/>
                      <a:pt x="1227" y="2594"/>
                      <a:pt x="990" y="2515"/>
                    </a:cubicBezTo>
                    <a:cubicBezTo>
                      <a:pt x="713" y="2416"/>
                      <a:pt x="376" y="2812"/>
                      <a:pt x="376" y="2812"/>
                    </a:cubicBezTo>
                    <a:cubicBezTo>
                      <a:pt x="20" y="2574"/>
                      <a:pt x="20" y="2574"/>
                      <a:pt x="20" y="2574"/>
                    </a:cubicBezTo>
                    <a:lnTo>
                      <a:pt x="376" y="2317"/>
                    </a:lnTo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Calibri Light" panose="020F0302020204030204"/>
                </a:endParaRPr>
              </a:p>
            </p:txBody>
          </p:sp>
          <p:sp>
            <p:nvSpPr>
              <p:cNvPr id="81" name="Freeform 5"/>
              <p:cNvSpPr>
                <a:spLocks noChangeArrowheads="1"/>
              </p:cNvSpPr>
              <p:nvPr/>
            </p:nvSpPr>
            <p:spPr bwMode="auto">
              <a:xfrm>
                <a:off x="4495794" y="2847973"/>
                <a:ext cx="100013" cy="100013"/>
              </a:xfrm>
              <a:custGeom>
                <a:avLst/>
                <a:gdLst>
                  <a:gd name="T0" fmla="*/ 79 w 278"/>
                  <a:gd name="T1" fmla="*/ 20 h 278"/>
                  <a:gd name="T2" fmla="*/ 79 w 278"/>
                  <a:gd name="T3" fmla="*/ 20 h 278"/>
                  <a:gd name="T4" fmla="*/ 20 w 278"/>
                  <a:gd name="T5" fmla="*/ 198 h 278"/>
                  <a:gd name="T6" fmla="*/ 198 w 278"/>
                  <a:gd name="T7" fmla="*/ 238 h 278"/>
                  <a:gd name="T8" fmla="*/ 238 w 278"/>
                  <a:gd name="T9" fmla="*/ 79 h 278"/>
                  <a:gd name="T10" fmla="*/ 79 w 278"/>
                  <a:gd name="T11" fmla="*/ 2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8" h="278">
                    <a:moveTo>
                      <a:pt x="79" y="20"/>
                    </a:moveTo>
                    <a:lnTo>
                      <a:pt x="79" y="20"/>
                    </a:lnTo>
                    <a:cubicBezTo>
                      <a:pt x="20" y="59"/>
                      <a:pt x="0" y="138"/>
                      <a:pt x="20" y="198"/>
                    </a:cubicBezTo>
                    <a:cubicBezTo>
                      <a:pt x="59" y="257"/>
                      <a:pt x="138" y="277"/>
                      <a:pt x="198" y="238"/>
                    </a:cubicBezTo>
                    <a:cubicBezTo>
                      <a:pt x="257" y="217"/>
                      <a:pt x="277" y="138"/>
                      <a:pt x="238" y="79"/>
                    </a:cubicBezTo>
                    <a:cubicBezTo>
                      <a:pt x="198" y="20"/>
                      <a:pt x="138" y="0"/>
                      <a:pt x="79" y="20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Calibri Light" panose="020F0302020204030204"/>
                </a:endParaRPr>
              </a:p>
            </p:txBody>
          </p:sp>
          <p:sp>
            <p:nvSpPr>
              <p:cNvPr id="82" name="Freeform 6"/>
              <p:cNvSpPr>
                <a:spLocks noChangeArrowheads="1"/>
              </p:cNvSpPr>
              <p:nvPr/>
            </p:nvSpPr>
            <p:spPr bwMode="auto">
              <a:xfrm>
                <a:off x="4530720" y="2747963"/>
                <a:ext cx="163513" cy="165100"/>
              </a:xfrm>
              <a:custGeom>
                <a:avLst/>
                <a:gdLst>
                  <a:gd name="T0" fmla="*/ 39 w 456"/>
                  <a:gd name="T1" fmla="*/ 20 h 457"/>
                  <a:gd name="T2" fmla="*/ 39 w 456"/>
                  <a:gd name="T3" fmla="*/ 20 h 457"/>
                  <a:gd name="T4" fmla="*/ 19 w 456"/>
                  <a:gd name="T5" fmla="*/ 99 h 457"/>
                  <a:gd name="T6" fmla="*/ 336 w 456"/>
                  <a:gd name="T7" fmla="*/ 436 h 457"/>
                  <a:gd name="T8" fmla="*/ 415 w 456"/>
                  <a:gd name="T9" fmla="*/ 436 h 457"/>
                  <a:gd name="T10" fmla="*/ 415 w 456"/>
                  <a:gd name="T11" fmla="*/ 436 h 457"/>
                  <a:gd name="T12" fmla="*/ 435 w 456"/>
                  <a:gd name="T13" fmla="*/ 357 h 457"/>
                  <a:gd name="T14" fmla="*/ 118 w 456"/>
                  <a:gd name="T15" fmla="*/ 20 h 457"/>
                  <a:gd name="T16" fmla="*/ 39 w 456"/>
                  <a:gd name="T17" fmla="*/ 2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457">
                    <a:moveTo>
                      <a:pt x="39" y="20"/>
                    </a:moveTo>
                    <a:lnTo>
                      <a:pt x="39" y="20"/>
                    </a:lnTo>
                    <a:cubicBezTo>
                      <a:pt x="0" y="40"/>
                      <a:pt x="0" y="80"/>
                      <a:pt x="19" y="99"/>
                    </a:cubicBezTo>
                    <a:cubicBezTo>
                      <a:pt x="336" y="436"/>
                      <a:pt x="336" y="436"/>
                      <a:pt x="336" y="436"/>
                    </a:cubicBezTo>
                    <a:cubicBezTo>
                      <a:pt x="376" y="456"/>
                      <a:pt x="396" y="456"/>
                      <a:pt x="415" y="436"/>
                    </a:cubicBezTo>
                    <a:lnTo>
                      <a:pt x="415" y="436"/>
                    </a:lnTo>
                    <a:cubicBezTo>
                      <a:pt x="455" y="396"/>
                      <a:pt x="455" y="377"/>
                      <a:pt x="435" y="357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79" y="0"/>
                      <a:pt x="59" y="0"/>
                      <a:pt x="39" y="20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Calibri Light" panose="020F0302020204030204"/>
                </a:endParaRPr>
              </a:p>
            </p:txBody>
          </p:sp>
          <p:sp>
            <p:nvSpPr>
              <p:cNvPr id="83" name="Freeform 7"/>
              <p:cNvSpPr>
                <a:spLocks noChangeArrowheads="1"/>
              </p:cNvSpPr>
              <p:nvPr/>
            </p:nvSpPr>
            <p:spPr bwMode="auto">
              <a:xfrm>
                <a:off x="4146550" y="3068638"/>
                <a:ext cx="220663" cy="136525"/>
              </a:xfrm>
              <a:custGeom>
                <a:avLst/>
                <a:gdLst>
                  <a:gd name="T0" fmla="*/ 614 w 615"/>
                  <a:gd name="T1" fmla="*/ 317 h 378"/>
                  <a:gd name="T2" fmla="*/ 614 w 615"/>
                  <a:gd name="T3" fmla="*/ 317 h 378"/>
                  <a:gd name="T4" fmla="*/ 555 w 615"/>
                  <a:gd name="T5" fmla="*/ 258 h 378"/>
                  <a:gd name="T6" fmla="*/ 100 w 615"/>
                  <a:gd name="T7" fmla="*/ 0 h 378"/>
                  <a:gd name="T8" fmla="*/ 0 w 615"/>
                  <a:gd name="T9" fmla="*/ 100 h 378"/>
                  <a:gd name="T10" fmla="*/ 40 w 615"/>
                  <a:gd name="T11" fmla="*/ 139 h 378"/>
                  <a:gd name="T12" fmla="*/ 535 w 615"/>
                  <a:gd name="T13" fmla="*/ 377 h 378"/>
                  <a:gd name="T14" fmla="*/ 614 w 615"/>
                  <a:gd name="T15" fmla="*/ 317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5" h="378">
                    <a:moveTo>
                      <a:pt x="614" y="317"/>
                    </a:moveTo>
                    <a:lnTo>
                      <a:pt x="614" y="317"/>
                    </a:lnTo>
                    <a:cubicBezTo>
                      <a:pt x="614" y="297"/>
                      <a:pt x="595" y="258"/>
                      <a:pt x="555" y="258"/>
                    </a:cubicBezTo>
                    <a:cubicBezTo>
                      <a:pt x="317" y="199"/>
                      <a:pt x="159" y="60"/>
                      <a:pt x="100" y="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1" y="119"/>
                      <a:pt x="40" y="119"/>
                      <a:pt x="40" y="139"/>
                    </a:cubicBezTo>
                    <a:cubicBezTo>
                      <a:pt x="139" y="218"/>
                      <a:pt x="297" y="337"/>
                      <a:pt x="535" y="377"/>
                    </a:cubicBezTo>
                    <a:cubicBezTo>
                      <a:pt x="575" y="377"/>
                      <a:pt x="614" y="357"/>
                      <a:pt x="614" y="317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Calibri Light" panose="020F0302020204030204"/>
                </a:endParaRPr>
              </a:p>
            </p:txBody>
          </p:sp>
        </p:grpSp>
        <p:sp>
          <p:nvSpPr>
            <p:cNvPr id="84" name="文本框 83"/>
            <p:cNvSpPr txBox="1"/>
            <p:nvPr/>
          </p:nvSpPr>
          <p:spPr>
            <a:xfrm>
              <a:off x="9893658" y="325428"/>
              <a:ext cx="15183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Edwardian Script ITC" panose="030303020407070D0804" pitchFamily="66" charset="0"/>
                </a:rPr>
                <a:t>freedom</a:t>
              </a:r>
              <a:endParaRPr lang="zh-CN" altLang="en-US" sz="4400" b="1" dirty="0">
                <a:solidFill>
                  <a:schemeClr val="bg1"/>
                </a:solidFill>
                <a:latin typeface="Edwardian Script ITC" panose="030303020407070D0804" pitchFamily="66" charset="0"/>
              </a:endParaRPr>
            </a:p>
          </p:txBody>
        </p:sp>
      </p:grpSp>
      <p:cxnSp>
        <p:nvCxnSpPr>
          <p:cNvPr id="107" name="直接连接符 106"/>
          <p:cNvCxnSpPr/>
          <p:nvPr/>
        </p:nvCxnSpPr>
        <p:spPr>
          <a:xfrm>
            <a:off x="10594779" y="43921"/>
            <a:ext cx="75888" cy="6858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10454076" y="43921"/>
            <a:ext cx="75888" cy="6858000"/>
          </a:xfrm>
          <a:prstGeom prst="line">
            <a:avLst/>
          </a:prstGeom>
          <a:ln w="9525">
            <a:solidFill>
              <a:schemeClr val="accent4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图片 117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10873578" y="1653857"/>
            <a:ext cx="1678260" cy="1420193"/>
          </a:xfrm>
          <a:custGeom>
            <a:avLst/>
            <a:gdLst>
              <a:gd name="connsiteX0" fmla="*/ 355048 w 1678260"/>
              <a:gd name="connsiteY0" fmla="*/ 0 h 1420193"/>
              <a:gd name="connsiteX1" fmla="*/ 1323212 w 1678260"/>
              <a:gd name="connsiteY1" fmla="*/ 0 h 1420193"/>
              <a:gd name="connsiteX2" fmla="*/ 1678260 w 1678260"/>
              <a:gd name="connsiteY2" fmla="*/ 710097 h 1420193"/>
              <a:gd name="connsiteX3" fmla="*/ 1323212 w 1678260"/>
              <a:gd name="connsiteY3" fmla="*/ 1420193 h 1420193"/>
              <a:gd name="connsiteX4" fmla="*/ 355048 w 1678260"/>
              <a:gd name="connsiteY4" fmla="*/ 1420193 h 1420193"/>
              <a:gd name="connsiteX5" fmla="*/ 0 w 1678260"/>
              <a:gd name="connsiteY5" fmla="*/ 710097 h 142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260" h="1420193">
                <a:moveTo>
                  <a:pt x="355048" y="0"/>
                </a:moveTo>
                <a:lnTo>
                  <a:pt x="1323212" y="0"/>
                </a:lnTo>
                <a:lnTo>
                  <a:pt x="1678260" y="710097"/>
                </a:lnTo>
                <a:lnTo>
                  <a:pt x="1323212" y="1420193"/>
                </a:lnTo>
                <a:lnTo>
                  <a:pt x="355048" y="1420193"/>
                </a:lnTo>
                <a:lnTo>
                  <a:pt x="0" y="710097"/>
                </a:lnTo>
                <a:close/>
              </a:path>
            </a:pathLst>
          </a:custGeom>
        </p:spPr>
      </p:pic>
      <p:sp>
        <p:nvSpPr>
          <p:cNvPr id="119" name="文本框 118"/>
          <p:cNvSpPr txBox="1"/>
          <p:nvPr/>
        </p:nvSpPr>
        <p:spPr>
          <a:xfrm>
            <a:off x="2132627" y="1599424"/>
            <a:ext cx="4110330" cy="446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      厌倦了资产阶级的繁文辱节，露丝决定不再做笼中的金丝雀，她挣脱枷锁，在自由中，找回自我。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        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生活不能完全局限于套路，还应该有自己的追求，自由和独立，这是现代人最应有的信念。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8109">
        <p:blinds dir="vert"/>
      </p:transition>
    </mc:Choice>
    <mc:Fallback>
      <p:transition spd="slow" advTm="18109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0800" y="2889083"/>
            <a:ext cx="7934961" cy="6800236"/>
            <a:chOff x="101600" y="2858603"/>
            <a:chExt cx="7934961" cy="6800236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 cstate="email"/>
            <a:srcRect/>
            <a:stretch>
              <a:fillRect/>
            </a:stretch>
          </p:blipFill>
          <p:spPr>
            <a:xfrm>
              <a:off x="101600" y="2858603"/>
              <a:ext cx="7934961" cy="3961839"/>
            </a:xfrm>
            <a:custGeom>
              <a:avLst/>
              <a:gdLst>
                <a:gd name="connsiteX0" fmla="*/ 3954378 w 7934961"/>
                <a:gd name="connsiteY0" fmla="*/ 0 h 3961839"/>
                <a:gd name="connsiteX1" fmla="*/ 3973123 w 7934961"/>
                <a:gd name="connsiteY1" fmla="*/ 0 h 3961839"/>
                <a:gd name="connsiteX2" fmla="*/ 7934961 w 7934961"/>
                <a:gd name="connsiteY2" fmla="*/ 3961839 h 3961839"/>
                <a:gd name="connsiteX3" fmla="*/ 0 w 7934961"/>
                <a:gd name="connsiteY3" fmla="*/ 3954378 h 396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4961" h="3961839">
                  <a:moveTo>
                    <a:pt x="3954378" y="0"/>
                  </a:moveTo>
                  <a:lnTo>
                    <a:pt x="3973123" y="0"/>
                  </a:lnTo>
                  <a:lnTo>
                    <a:pt x="7934961" y="3961839"/>
                  </a:lnTo>
                  <a:lnTo>
                    <a:pt x="0" y="3954378"/>
                  </a:lnTo>
                  <a:close/>
                </a:path>
              </a:pathLst>
            </a:custGeom>
          </p:spPr>
        </p:pic>
        <p:sp>
          <p:nvSpPr>
            <p:cNvPr id="28" name="直角三角形 27"/>
            <p:cNvSpPr/>
            <p:nvPr/>
          </p:nvSpPr>
          <p:spPr>
            <a:xfrm rot="8100000">
              <a:off x="1156735" y="4016521"/>
              <a:ext cx="5723094" cy="5642318"/>
            </a:xfrm>
            <a:prstGeom prst="rtTriangle">
              <a:avLst/>
            </a:pr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015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直角三角形 6"/>
          <p:cNvSpPr/>
          <p:nvPr/>
        </p:nvSpPr>
        <p:spPr>
          <a:xfrm rot="13500000" flipV="1">
            <a:off x="3264786" y="-2949802"/>
            <a:ext cx="5805302" cy="5837630"/>
          </a:xfrm>
          <a:prstGeom prst="rtTriangle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015" dirty="0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6236" y="190850"/>
            <a:ext cx="2698750" cy="809696"/>
            <a:chOff x="296236" y="190850"/>
            <a:chExt cx="2698750" cy="809696"/>
          </a:xfrm>
        </p:grpSpPr>
        <p:grpSp>
          <p:nvGrpSpPr>
            <p:cNvPr id="9" name="组合 8"/>
            <p:cNvGrpSpPr/>
            <p:nvPr/>
          </p:nvGrpSpPr>
          <p:grpSpPr>
            <a:xfrm>
              <a:off x="296236" y="200222"/>
              <a:ext cx="2698750" cy="790952"/>
              <a:chOff x="7560555" y="1120785"/>
              <a:chExt cx="2698750" cy="79095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560555" y="1542405"/>
                <a:ext cx="1861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solidFill>
                      <a:schemeClr val="accent4"/>
                    </a:solidFill>
                  </a:rPr>
                  <a:t>Personal feeling.</a:t>
                </a:r>
                <a:endParaRPr lang="en-US" altLang="zh-CN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8" name="TextBox 76"/>
              <p:cNvSpPr txBox="1"/>
              <p:nvPr/>
            </p:nvSpPr>
            <p:spPr>
              <a:xfrm>
                <a:off x="7560555" y="1120785"/>
                <a:ext cx="269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rPr>
                  <a:t>个人感受</a:t>
                </a:r>
                <a:endParaRPr lang="zh-CN" altLang="en-US" sz="2800" dirty="0">
                  <a:solidFill>
                    <a:schemeClr val="bg1"/>
                  </a:solidFill>
                  <a:latin typeface="义启中细体" panose="02000000000000000000" pitchFamily="2" charset="-122"/>
                  <a:ea typeface="义启中细体" panose="02000000000000000000" pitchFamily="2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96236" y="190850"/>
              <a:ext cx="1130400" cy="809696"/>
              <a:chOff x="296236" y="190850"/>
              <a:chExt cx="1130400" cy="80969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29623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9087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88551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296236" y="991174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210636" y="190850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598872" y="1000546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" name="直接连接符 29"/>
          <p:cNvCxnSpPr/>
          <p:nvPr/>
        </p:nvCxnSpPr>
        <p:spPr>
          <a:xfrm flipH="1" flipV="1">
            <a:off x="2994986" y="1593870"/>
            <a:ext cx="4572000" cy="421386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598872" y="2136924"/>
            <a:ext cx="1903645" cy="1615436"/>
            <a:chOff x="578241" y="1446861"/>
            <a:chExt cx="1903645" cy="1615436"/>
          </a:xfrm>
        </p:grpSpPr>
        <p:grpSp>
          <p:nvGrpSpPr>
            <p:cNvPr id="19" name="组合 18"/>
            <p:cNvGrpSpPr/>
            <p:nvPr/>
          </p:nvGrpSpPr>
          <p:grpSpPr>
            <a:xfrm>
              <a:off x="670669" y="1446861"/>
              <a:ext cx="1811217" cy="1353506"/>
              <a:chOff x="5413693" y="4166808"/>
              <a:chExt cx="1811217" cy="1353506"/>
            </a:xfrm>
          </p:grpSpPr>
          <p:sp>
            <p:nvSpPr>
              <p:cNvPr id="20" name="文本框 9"/>
              <p:cNvSpPr txBox="1"/>
              <p:nvPr/>
            </p:nvSpPr>
            <p:spPr>
              <a:xfrm>
                <a:off x="5413693" y="5218757"/>
                <a:ext cx="1811217" cy="301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zh-CN" altLang="en-US" sz="1000" dirty="0">
                  <a:solidFill>
                    <a:schemeClr val="bg1"/>
                  </a:solidFill>
                  <a:latin typeface="义启简黑体" panose="02000000000000000000" pitchFamily="2" charset="-128"/>
                  <a:ea typeface="义启简黑体" panose="02000000000000000000" pitchFamily="2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805233" y="4166808"/>
                <a:ext cx="877163" cy="877163"/>
              </a:xfrm>
              <a:prstGeom prst="ellipse">
                <a:avLst/>
              </a:prstGeom>
              <a:solidFill>
                <a:srgbClr val="3E3E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2" name="图形 11" descr="靶心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95363" y="4341594"/>
                <a:ext cx="496902" cy="496902"/>
              </a:xfrm>
              <a:prstGeom prst="rect">
                <a:avLst/>
              </a:prstGeom>
            </p:spPr>
          </p:pic>
        </p:grpSp>
        <p:sp>
          <p:nvSpPr>
            <p:cNvPr id="33" name="文本框 9"/>
            <p:cNvSpPr txBox="1"/>
            <p:nvPr/>
          </p:nvSpPr>
          <p:spPr>
            <a:xfrm>
              <a:off x="578241" y="2236878"/>
              <a:ext cx="1811217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人生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4194301" y="256921"/>
            <a:ext cx="4052877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I figure life is a gift and I don't intend on wasting it. You never know what hand you're going to get dealt next . You learn to take life as it comes at you.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47178" y="2498810"/>
            <a:ext cx="30997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杰克在三等舱。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他热情洋溢，青春活泼，才华横溢，热爱生活。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他跳上甲板，高声喊着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I’m king of the world!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是的，我们都是世界之王。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生命是一份礼物，不要浪费它，你不会知道下一手牌会是什么，要学会接受生活，创造生活。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7701">
        <p:blinds dir="vert"/>
      </p:transition>
    </mc:Choice>
    <mc:Fallback>
      <p:transition spd="slow" advTm="17701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3880095" y="3754120"/>
            <a:ext cx="6509500" cy="3103880"/>
          </a:xfrm>
          <a:custGeom>
            <a:avLst/>
            <a:gdLst>
              <a:gd name="connsiteX0" fmla="*/ 3236421 w 6509500"/>
              <a:gd name="connsiteY0" fmla="*/ 0 h 3103880"/>
              <a:gd name="connsiteX1" fmla="*/ 6509500 w 6509500"/>
              <a:gd name="connsiteY1" fmla="*/ 3103880 h 3103880"/>
              <a:gd name="connsiteX2" fmla="*/ 0 w 6509500"/>
              <a:gd name="connsiteY2" fmla="*/ 3103880 h 3103880"/>
              <a:gd name="connsiteX3" fmla="*/ 0 w 6509500"/>
              <a:gd name="connsiteY3" fmla="*/ 3069116 h 310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9500" h="3103880">
                <a:moveTo>
                  <a:pt x="3236421" y="0"/>
                </a:moveTo>
                <a:lnTo>
                  <a:pt x="6509500" y="3103880"/>
                </a:lnTo>
                <a:lnTo>
                  <a:pt x="0" y="3103880"/>
                </a:lnTo>
                <a:lnTo>
                  <a:pt x="0" y="3069116"/>
                </a:lnTo>
                <a:close/>
              </a:path>
            </a:pathLst>
          </a:custGeom>
        </p:spPr>
      </p:pic>
      <p:sp>
        <p:nvSpPr>
          <p:cNvPr id="6" name="任意多边形 30"/>
          <p:cNvSpPr/>
          <p:nvPr/>
        </p:nvSpPr>
        <p:spPr>
          <a:xfrm flipH="1">
            <a:off x="6096000" y="0"/>
            <a:ext cx="5192486" cy="6858000"/>
          </a:xfrm>
          <a:custGeom>
            <a:avLst/>
            <a:gdLst>
              <a:gd name="connsiteX0" fmla="*/ 1713875 w 5192486"/>
              <a:gd name="connsiteY0" fmla="*/ 0 h 6858000"/>
              <a:gd name="connsiteX1" fmla="*/ 2647325 w 5192486"/>
              <a:gd name="connsiteY1" fmla="*/ 0 h 6858000"/>
              <a:gd name="connsiteX2" fmla="*/ 5192486 w 5192486"/>
              <a:gd name="connsiteY2" fmla="*/ 2406327 h 6858000"/>
              <a:gd name="connsiteX3" fmla="*/ 483972 w 5192486"/>
              <a:gd name="connsiteY3" fmla="*/ 6857998 h 6858000"/>
              <a:gd name="connsiteX4" fmla="*/ 483972 w 5192486"/>
              <a:gd name="connsiteY4" fmla="*/ 6858000 h 6858000"/>
              <a:gd name="connsiteX5" fmla="*/ 0 w 5192486"/>
              <a:gd name="connsiteY5" fmla="*/ 6858000 h 6858000"/>
              <a:gd name="connsiteX6" fmla="*/ 0 w 5192486"/>
              <a:gd name="connsiteY6" fmla="*/ 6433039 h 6858000"/>
              <a:gd name="connsiteX7" fmla="*/ 4259036 w 5192486"/>
              <a:gd name="connsiteY7" fmla="*/ 2406327 h 6858000"/>
              <a:gd name="connsiteX8" fmla="*/ 1713875 w 519248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486" h="6858000">
                <a:moveTo>
                  <a:pt x="1713875" y="0"/>
                </a:moveTo>
                <a:lnTo>
                  <a:pt x="2647325" y="0"/>
                </a:lnTo>
                <a:lnTo>
                  <a:pt x="5192486" y="2406327"/>
                </a:lnTo>
                <a:lnTo>
                  <a:pt x="483972" y="6857998"/>
                </a:lnTo>
                <a:lnTo>
                  <a:pt x="483972" y="6858000"/>
                </a:lnTo>
                <a:lnTo>
                  <a:pt x="0" y="6858000"/>
                </a:lnTo>
                <a:lnTo>
                  <a:pt x="0" y="6433039"/>
                </a:lnTo>
                <a:lnTo>
                  <a:pt x="4259036" y="2406327"/>
                </a:lnTo>
                <a:lnTo>
                  <a:pt x="1713875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义启中细体" panose="02000000000000000000" pitchFamily="2" charset="-122"/>
              <a:ea typeface="义启中细体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465749" y="3667760"/>
            <a:ext cx="3371931" cy="3190240"/>
          </a:xfrm>
          <a:prstGeom prst="line">
            <a:avLst/>
          </a:prstGeom>
          <a:ln w="117475">
            <a:solidFill>
              <a:srgbClr val="CC9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6096000" y="2639060"/>
            <a:ext cx="4572000" cy="421386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PA_组合 19"/>
          <p:cNvGrpSpPr/>
          <p:nvPr/>
        </p:nvGrpSpPr>
        <p:grpSpPr>
          <a:xfrm>
            <a:off x="2576005" y="612556"/>
            <a:ext cx="1278654" cy="1259473"/>
            <a:chOff x="5214453" y="1921322"/>
            <a:chExt cx="1311826" cy="1203960"/>
          </a:xfrm>
        </p:grpSpPr>
        <p:sp>
          <p:nvSpPr>
            <p:cNvPr id="22" name="椭圆 21"/>
            <p:cNvSpPr/>
            <p:nvPr/>
          </p:nvSpPr>
          <p:spPr>
            <a:xfrm>
              <a:off x="5214453" y="1921322"/>
              <a:ext cx="1253869" cy="120396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文本框 21"/>
            <p:cNvSpPr txBox="1"/>
            <p:nvPr/>
          </p:nvSpPr>
          <p:spPr>
            <a:xfrm>
              <a:off x="5272410" y="2230914"/>
              <a:ext cx="12538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b="1" dirty="0">
                  <a:solidFill>
                    <a:srgbClr val="FFC00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Love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101516" y="-576688"/>
            <a:ext cx="735414" cy="1716663"/>
            <a:chOff x="-351184" y="6239396"/>
            <a:chExt cx="735414" cy="1716663"/>
          </a:xfrm>
        </p:grpSpPr>
        <p:sp>
          <p:nvSpPr>
            <p:cNvPr id="25" name="PA_任意多边形 50"/>
            <p:cNvSpPr/>
            <p:nvPr/>
          </p:nvSpPr>
          <p:spPr>
            <a:xfrm rot="2700000">
              <a:off x="-681495" y="6890334"/>
              <a:ext cx="1716663" cy="414787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0" y="6488668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PART FOUR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PA_文本框 18"/>
          <p:cNvSpPr txBox="1"/>
          <p:nvPr/>
        </p:nvSpPr>
        <p:spPr>
          <a:xfrm>
            <a:off x="139044" y="2515506"/>
            <a:ext cx="92195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zh-CN" alt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宋体" panose="02010600030101010101" pitchFamily="2" charset="-122"/>
              </a:rPr>
              <a:t>总结致谢</a:t>
            </a:r>
            <a:endParaRPr lang="en-US" altLang="zh-CN" sz="60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ea typeface="宋体" panose="02010600030101010101" pitchFamily="2" charset="-122"/>
            </a:endParaRPr>
          </a:p>
          <a:p>
            <a:r>
              <a:rPr lang="en-US" altLang="zh-CN" sz="4000" dirty="0">
                <a:solidFill>
                  <a:schemeClr val="accent4"/>
                </a:solidFill>
              </a:rPr>
              <a:t>Summing up and thanking.</a:t>
            </a:r>
            <a:endParaRPr lang="en-US" altLang="zh-CN" sz="4000" dirty="0">
              <a:solidFill>
                <a:schemeClr val="accent4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6983819" y="23209"/>
            <a:ext cx="5290125" cy="6893498"/>
          </a:xfrm>
          <a:custGeom>
            <a:avLst/>
            <a:gdLst>
              <a:gd name="connsiteX0" fmla="*/ 2512564 w 5273040"/>
              <a:gd name="connsiteY0" fmla="*/ 0 h 6790891"/>
              <a:gd name="connsiteX1" fmla="*/ 5273040 w 5273040"/>
              <a:gd name="connsiteY1" fmla="*/ 0 h 6790891"/>
              <a:gd name="connsiteX2" fmla="*/ 5273040 w 5273040"/>
              <a:gd name="connsiteY2" fmla="*/ 6790891 h 6790891"/>
              <a:gd name="connsiteX3" fmla="*/ 4781560 w 5273040"/>
              <a:gd name="connsiteY3" fmla="*/ 6790891 h 6790891"/>
              <a:gd name="connsiteX4" fmla="*/ 4781560 w 5273040"/>
              <a:gd name="connsiteY4" fmla="*/ 6790889 h 6790891"/>
              <a:gd name="connsiteX5" fmla="*/ 0 w 5273040"/>
              <a:gd name="connsiteY5" fmla="*/ 2339218 h 679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040" h="6790891">
                <a:moveTo>
                  <a:pt x="2512564" y="0"/>
                </a:moveTo>
                <a:lnTo>
                  <a:pt x="5273040" y="0"/>
                </a:lnTo>
                <a:lnTo>
                  <a:pt x="5273040" y="6790891"/>
                </a:lnTo>
                <a:lnTo>
                  <a:pt x="4781560" y="6790891"/>
                </a:lnTo>
                <a:lnTo>
                  <a:pt x="4781560" y="6790889"/>
                </a:lnTo>
                <a:lnTo>
                  <a:pt x="0" y="2339218"/>
                </a:lnTo>
                <a:close/>
              </a:path>
            </a:pathLst>
          </a:cu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545">
        <p:blinds dir="vert"/>
      </p:transition>
    </mc:Choice>
    <mc:Fallback>
      <p:transition spd="slow" advTm="10545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7320841" y="0"/>
            <a:ext cx="4886794" cy="6858000"/>
          </a:xfrm>
          <a:custGeom>
            <a:avLst/>
            <a:gdLst>
              <a:gd name="connsiteX0" fmla="*/ 1984567 w 4886794"/>
              <a:gd name="connsiteY0" fmla="*/ 0 h 6858000"/>
              <a:gd name="connsiteX1" fmla="*/ 4886794 w 4886794"/>
              <a:gd name="connsiteY1" fmla="*/ 0 h 6858000"/>
              <a:gd name="connsiteX2" fmla="*/ 4886794 w 4886794"/>
              <a:gd name="connsiteY2" fmla="*/ 6858000 h 6858000"/>
              <a:gd name="connsiteX3" fmla="*/ 4431315 w 4886794"/>
              <a:gd name="connsiteY3" fmla="*/ 6858000 h 6858000"/>
              <a:gd name="connsiteX4" fmla="*/ 4431315 w 4886794"/>
              <a:gd name="connsiteY4" fmla="*/ 6857998 h 6858000"/>
              <a:gd name="connsiteX5" fmla="*/ 0 w 4886794"/>
              <a:gd name="connsiteY5" fmla="*/ 21213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86794" h="6858000">
                <a:moveTo>
                  <a:pt x="1984567" y="0"/>
                </a:moveTo>
                <a:lnTo>
                  <a:pt x="4886794" y="0"/>
                </a:lnTo>
                <a:lnTo>
                  <a:pt x="4886794" y="6858000"/>
                </a:lnTo>
                <a:lnTo>
                  <a:pt x="4431315" y="6858000"/>
                </a:lnTo>
                <a:lnTo>
                  <a:pt x="4431315" y="6857998"/>
                </a:lnTo>
                <a:lnTo>
                  <a:pt x="0" y="2121324"/>
                </a:lnTo>
                <a:close/>
              </a:path>
            </a:pathLst>
          </a:custGeom>
        </p:spPr>
      </p:pic>
      <p:sp>
        <p:nvSpPr>
          <p:cNvPr id="27" name="矩形 26"/>
          <p:cNvSpPr/>
          <p:nvPr/>
        </p:nvSpPr>
        <p:spPr>
          <a:xfrm>
            <a:off x="0" y="6786880"/>
            <a:ext cx="12192000" cy="73127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18636" y="1431537"/>
            <a:ext cx="5132964" cy="5576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《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泰坦尼克号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》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是</a:t>
            </a:r>
            <a:r>
              <a:rPr lang="zh-CN" altLang="en-US" sz="2400" dirty="0">
                <a:solidFill>
                  <a:schemeClr val="accent4"/>
                </a:solidFill>
              </a:rPr>
              <a:t>梦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，是所有阶级关于这艘巨轮的梦。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是</a:t>
            </a:r>
            <a:r>
              <a:rPr lang="zh-CN" altLang="en-US" sz="2400" dirty="0">
                <a:solidFill>
                  <a:schemeClr val="accent4"/>
                </a:solidFill>
              </a:rPr>
              <a:t>自由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，是被礼教束缚的贵族阶级少女所追求的自由。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是</a:t>
            </a:r>
            <a:r>
              <a:rPr lang="zh-CN" altLang="en-US" sz="2400" dirty="0">
                <a:solidFill>
                  <a:schemeClr val="accent4"/>
                </a:solidFill>
              </a:rPr>
              <a:t>救赎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，是所有人面临死亡抉择的救赎。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也是一件</a:t>
            </a:r>
            <a:r>
              <a:rPr lang="zh-CN" altLang="en-US" sz="2400" dirty="0">
                <a:solidFill>
                  <a:schemeClr val="accent4"/>
                </a:solidFill>
              </a:rPr>
              <a:t>艺术品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，是詹姆斯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·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卡梅隆留给影视界的珍品。</a:t>
            </a:r>
            <a:b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96236" y="190850"/>
            <a:ext cx="2864887" cy="809696"/>
            <a:chOff x="296236" y="190850"/>
            <a:chExt cx="2864887" cy="809696"/>
          </a:xfrm>
        </p:grpSpPr>
        <p:grpSp>
          <p:nvGrpSpPr>
            <p:cNvPr id="5" name="组合 4"/>
            <p:cNvGrpSpPr/>
            <p:nvPr/>
          </p:nvGrpSpPr>
          <p:grpSpPr>
            <a:xfrm>
              <a:off x="296236" y="190850"/>
              <a:ext cx="2698750" cy="809696"/>
              <a:chOff x="296236" y="190850"/>
              <a:chExt cx="2698750" cy="809696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296236" y="200222"/>
                <a:ext cx="2698750" cy="790952"/>
                <a:chOff x="7560555" y="1120785"/>
                <a:chExt cx="2698750" cy="790952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7560555" y="1542405"/>
                  <a:ext cx="1847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altLang="zh-CN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5" name="TextBox 76"/>
                <p:cNvSpPr txBox="1"/>
                <p:nvPr/>
              </p:nvSpPr>
              <p:spPr>
                <a:xfrm>
                  <a:off x="7560555" y="1120785"/>
                  <a:ext cx="2698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800" dirty="0">
                      <a:solidFill>
                        <a:schemeClr val="bg1"/>
                      </a:solidFill>
                      <a:latin typeface="义启中细体" panose="02000000000000000000" pitchFamily="2" charset="-122"/>
                      <a:ea typeface="义启中细体" panose="02000000000000000000" pitchFamily="2" charset="-122"/>
                    </a:rPr>
                    <a:t>总结致谢</a:t>
                  </a:r>
                  <a:endParaRPr lang="zh-CN" altLang="en-US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296236" y="190850"/>
                <a:ext cx="1130400" cy="809696"/>
                <a:chOff x="296236" y="190850"/>
                <a:chExt cx="1130400" cy="809696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>
                  <a:off x="296236" y="200222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590876" y="200222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>
                  <a:off x="885516" y="200222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296236" y="991174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210636" y="190850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598872" y="1000546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矩形 15"/>
            <p:cNvSpPr/>
            <p:nvPr/>
          </p:nvSpPr>
          <p:spPr>
            <a:xfrm>
              <a:off x="296236" y="631214"/>
              <a:ext cx="28648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4"/>
                  </a:solidFill>
                </a:rPr>
                <a:t>Summing up and thanking.</a:t>
              </a:r>
              <a:endParaRPr lang="zh-CN" altLang="en-US" dirty="0"/>
            </a:p>
          </p:txBody>
        </p:sp>
      </p:grpSp>
      <p:sp>
        <p:nvSpPr>
          <p:cNvPr id="21" name="任意多边形 32"/>
          <p:cNvSpPr/>
          <p:nvPr/>
        </p:nvSpPr>
        <p:spPr>
          <a:xfrm rot="1320000" flipH="1">
            <a:off x="6587482" y="-939150"/>
            <a:ext cx="4886794" cy="7297060"/>
          </a:xfrm>
          <a:custGeom>
            <a:avLst/>
            <a:gdLst>
              <a:gd name="connsiteX0" fmla="*/ 0 w 5192486"/>
              <a:gd name="connsiteY0" fmla="*/ 0 h 6858000"/>
              <a:gd name="connsiteX1" fmla="*/ 2647325 w 5192486"/>
              <a:gd name="connsiteY1" fmla="*/ 0 h 6858000"/>
              <a:gd name="connsiteX2" fmla="*/ 5192486 w 5192486"/>
              <a:gd name="connsiteY2" fmla="*/ 2406327 h 6858000"/>
              <a:gd name="connsiteX3" fmla="*/ 483972 w 5192486"/>
              <a:gd name="connsiteY3" fmla="*/ 6857998 h 6858000"/>
              <a:gd name="connsiteX4" fmla="*/ 483972 w 5192486"/>
              <a:gd name="connsiteY4" fmla="*/ 6858000 h 6858000"/>
              <a:gd name="connsiteX5" fmla="*/ 0 w 5192486"/>
              <a:gd name="connsiteY5" fmla="*/ 6858000 h 6858000"/>
              <a:gd name="connsiteX6" fmla="*/ 0 w 519248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2486" h="6858000">
                <a:moveTo>
                  <a:pt x="0" y="0"/>
                </a:moveTo>
                <a:lnTo>
                  <a:pt x="2647325" y="0"/>
                </a:lnTo>
                <a:lnTo>
                  <a:pt x="5192486" y="2406327"/>
                </a:lnTo>
                <a:lnTo>
                  <a:pt x="483972" y="6857998"/>
                </a:lnTo>
                <a:lnTo>
                  <a:pt x="48397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0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义启中细体" panose="02000000000000000000" pitchFamily="2" charset="-122"/>
              <a:ea typeface="义启中细体" panose="02000000000000000000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66203" y="5539751"/>
            <a:ext cx="735414" cy="1716663"/>
            <a:chOff x="-351184" y="6239396"/>
            <a:chExt cx="735414" cy="1716663"/>
          </a:xfrm>
        </p:grpSpPr>
        <p:sp>
          <p:nvSpPr>
            <p:cNvPr id="25" name="PA_任意多边形 50"/>
            <p:cNvSpPr/>
            <p:nvPr/>
          </p:nvSpPr>
          <p:spPr>
            <a:xfrm rot="2700000">
              <a:off x="-681495" y="6890334"/>
              <a:ext cx="1716663" cy="414787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5927">
        <p:blinds dir="vert"/>
      </p:transition>
    </mc:Choice>
    <mc:Fallback>
      <p:transition spd="slow" advTm="15927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647069" y="2418385"/>
            <a:ext cx="8879229" cy="4439615"/>
          </a:xfrm>
          <a:custGeom>
            <a:avLst/>
            <a:gdLst>
              <a:gd name="connsiteX0" fmla="*/ 4439615 w 8879229"/>
              <a:gd name="connsiteY0" fmla="*/ 0 h 4439615"/>
              <a:gd name="connsiteX1" fmla="*/ 8879229 w 8879229"/>
              <a:gd name="connsiteY1" fmla="*/ 4439615 h 4439615"/>
              <a:gd name="connsiteX2" fmla="*/ 0 w 8879229"/>
              <a:gd name="connsiteY2" fmla="*/ 4439615 h 443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9229" h="4439615">
                <a:moveTo>
                  <a:pt x="4439615" y="0"/>
                </a:moveTo>
                <a:lnTo>
                  <a:pt x="8879229" y="4439615"/>
                </a:lnTo>
                <a:lnTo>
                  <a:pt x="0" y="4439615"/>
                </a:lnTo>
                <a:close/>
              </a:path>
            </a:pathLst>
          </a:custGeom>
        </p:spPr>
      </p:pic>
      <p:grpSp>
        <p:nvGrpSpPr>
          <p:cNvPr id="10" name="组合 9"/>
          <p:cNvGrpSpPr/>
          <p:nvPr/>
        </p:nvGrpSpPr>
        <p:grpSpPr>
          <a:xfrm>
            <a:off x="296236" y="190850"/>
            <a:ext cx="2864887" cy="809696"/>
            <a:chOff x="296236" y="190850"/>
            <a:chExt cx="2864887" cy="809696"/>
          </a:xfrm>
        </p:grpSpPr>
        <p:grpSp>
          <p:nvGrpSpPr>
            <p:cNvPr id="11" name="组合 10"/>
            <p:cNvGrpSpPr/>
            <p:nvPr/>
          </p:nvGrpSpPr>
          <p:grpSpPr>
            <a:xfrm>
              <a:off x="296236" y="190850"/>
              <a:ext cx="2698750" cy="809696"/>
              <a:chOff x="296236" y="190850"/>
              <a:chExt cx="2698750" cy="80969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296236" y="200222"/>
                <a:ext cx="2698750" cy="790952"/>
                <a:chOff x="7560555" y="1120785"/>
                <a:chExt cx="2698750" cy="790952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7560555" y="1542405"/>
                  <a:ext cx="1847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altLang="zh-CN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22" name="TextBox 76"/>
                <p:cNvSpPr txBox="1"/>
                <p:nvPr/>
              </p:nvSpPr>
              <p:spPr>
                <a:xfrm>
                  <a:off x="7560555" y="1120785"/>
                  <a:ext cx="26987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 sz="2800" dirty="0">
                      <a:solidFill>
                        <a:schemeClr val="bg1"/>
                      </a:solidFill>
                      <a:latin typeface="义启中细体" panose="02000000000000000000" pitchFamily="2" charset="-122"/>
                      <a:ea typeface="义启中细体" panose="02000000000000000000" pitchFamily="2" charset="-122"/>
                    </a:rPr>
                    <a:t>总结致谢</a:t>
                  </a:r>
                  <a:endParaRPr lang="zh-CN" altLang="en-US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96236" y="190850"/>
                <a:ext cx="1130400" cy="809696"/>
                <a:chOff x="296236" y="190850"/>
                <a:chExt cx="1130400" cy="809696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296236" y="200222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590876" y="200222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885516" y="200222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>
                  <a:off x="296236" y="991174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>
                  <a:off x="1210636" y="190850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598872" y="1000546"/>
                  <a:ext cx="216000" cy="0"/>
                </a:xfrm>
                <a:prstGeom prst="line">
                  <a:avLst/>
                </a:prstGeom>
                <a:ln w="28575" cap="rnd">
                  <a:solidFill>
                    <a:srgbClr val="FFB90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矩形 11"/>
            <p:cNvSpPr/>
            <p:nvPr/>
          </p:nvSpPr>
          <p:spPr>
            <a:xfrm>
              <a:off x="296236" y="631214"/>
              <a:ext cx="28648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4"/>
                  </a:solidFill>
                </a:rPr>
                <a:t>Summing up and thanking.</a:t>
              </a:r>
              <a:endParaRPr lang="zh-CN" altLang="en-US" dirty="0"/>
            </a:p>
          </p:txBody>
        </p:sp>
      </p:grpSp>
      <p:sp>
        <p:nvSpPr>
          <p:cNvPr id="23" name="文本框 6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6608604" y="1050766"/>
            <a:ext cx="3233737" cy="10536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致谢</a:t>
            </a:r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 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rPr>
              <a:t> 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acknowledgement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直接连接符 23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CxnSpPr/>
          <p:nvPr/>
        </p:nvCxnSpPr>
        <p:spPr>
          <a:xfrm flipH="1">
            <a:off x="6610191" y="1724819"/>
            <a:ext cx="314642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直角三角形 26"/>
          <p:cNvSpPr/>
          <p:nvPr/>
        </p:nvSpPr>
        <p:spPr>
          <a:xfrm rot="8100000">
            <a:off x="6341592" y="4432771"/>
            <a:ext cx="4846637" cy="4846637"/>
          </a:xfrm>
          <a:prstGeom prst="rtTriangle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noProof="1"/>
          </a:p>
        </p:txBody>
      </p:sp>
      <p:sp>
        <p:nvSpPr>
          <p:cNvPr id="25" name="文本框 8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6771164" y="5400834"/>
            <a:ext cx="41767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Dream what you want to dream; go where you want to go; be what you want to be, because you have only one life and one chance to do all the things you want to do.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8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6496844" y="1890088"/>
            <a:ext cx="4176712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经过本学期的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制作学习，才发现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的制作过程中蕴藏着丰富的技巧。很感激李老师开设的这门课程，让我这个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菜鸟能学习到这么多实用的技能。今后我也一定会更加努力的学习。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PA_直接连接符 28"/>
          <p:cNvCxnSpPr>
            <a:endCxn id="7" idx="0"/>
          </p:cNvCxnSpPr>
          <p:nvPr/>
        </p:nvCxnSpPr>
        <p:spPr>
          <a:xfrm flipV="1">
            <a:off x="512236" y="2418385"/>
            <a:ext cx="4574448" cy="4439615"/>
          </a:xfrm>
          <a:prstGeom prst="line">
            <a:avLst/>
          </a:prstGeom>
          <a:ln w="9525">
            <a:solidFill>
              <a:srgbClr val="FFC001">
                <a:alpha val="9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A_直接连接符 28"/>
          <p:cNvCxnSpPr/>
          <p:nvPr/>
        </p:nvCxnSpPr>
        <p:spPr>
          <a:xfrm flipV="1">
            <a:off x="358078" y="2946400"/>
            <a:ext cx="4058446" cy="39116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8428">
        <p:blinds dir="vert"/>
      </p:transition>
    </mc:Choice>
    <mc:Fallback>
      <p:transition spd="slow" advTm="18428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111364" y="0"/>
            <a:ext cx="4739772" cy="6875416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 flipH="1">
            <a:off x="6885940" y="1184910"/>
            <a:ext cx="192405" cy="495300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917179" y="1432719"/>
            <a:ext cx="279400" cy="279400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76093" y="227806"/>
            <a:ext cx="1204913" cy="1204913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文本框 4"/>
          <p:cNvSpPr txBox="1"/>
          <p:nvPr/>
        </p:nvSpPr>
        <p:spPr>
          <a:xfrm>
            <a:off x="6096000" y="2109602"/>
            <a:ext cx="5839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电影回顾 </a:t>
            </a:r>
            <a:r>
              <a:rPr lang="en-US" altLang="zh-CN" sz="2800" dirty="0">
                <a:solidFill>
                  <a:schemeClr val="accent4"/>
                </a:solidFill>
              </a:rPr>
              <a:t>Introduction of the movie</a:t>
            </a:r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742179" y="0"/>
            <a:ext cx="0" cy="694102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9"/>
          <p:cNvSpPr txBox="1"/>
          <p:nvPr/>
        </p:nvSpPr>
        <p:spPr>
          <a:xfrm>
            <a:off x="6132513" y="2873245"/>
            <a:ext cx="6882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角色独白 </a:t>
            </a:r>
            <a:r>
              <a:rPr lang="en-US" altLang="zh-CN" sz="2800" dirty="0">
                <a:solidFill>
                  <a:schemeClr val="accent4"/>
                </a:solidFill>
              </a:rPr>
              <a:t>The character's monologue.</a:t>
            </a:r>
            <a:endParaRPr lang="en-US" altLang="zh-CN" sz="2800" dirty="0">
              <a:solidFill>
                <a:schemeClr val="accent4"/>
              </a:solidFill>
            </a:endParaRPr>
          </a:p>
          <a:p>
            <a:br>
              <a:rPr lang="en-US" altLang="zh-CN" sz="2800" dirty="0">
                <a:solidFill>
                  <a:schemeClr val="accent4"/>
                </a:solidFill>
              </a:rPr>
            </a:br>
            <a:endParaRPr lang="zh-CN" altLang="en-US" sz="28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11"/>
          <p:cNvSpPr txBox="1"/>
          <p:nvPr/>
        </p:nvSpPr>
        <p:spPr>
          <a:xfrm>
            <a:off x="6008208" y="3676192"/>
            <a:ext cx="4859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个人感受 </a:t>
            </a:r>
            <a:r>
              <a:rPr lang="en-US" altLang="zh-CN" sz="2800" dirty="0">
                <a:solidFill>
                  <a:schemeClr val="accent4"/>
                </a:solidFill>
              </a:rPr>
              <a:t>Personal</a:t>
            </a:r>
            <a:r>
              <a:rPr lang="en-US" altLang="zh-CN" sz="1800" dirty="0">
                <a:solidFill>
                  <a:schemeClr val="accent4"/>
                </a:solidFill>
              </a:rPr>
              <a:t> </a:t>
            </a:r>
            <a:r>
              <a:rPr lang="en-US" altLang="zh-CN" sz="2800" dirty="0">
                <a:solidFill>
                  <a:schemeClr val="accent4"/>
                </a:solidFill>
              </a:rPr>
              <a:t>feeling.</a:t>
            </a:r>
            <a:endParaRPr lang="zh-CN" altLang="en-US" sz="2800" dirty="0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13"/>
          <p:cNvSpPr txBox="1"/>
          <p:nvPr/>
        </p:nvSpPr>
        <p:spPr>
          <a:xfrm>
            <a:off x="5989792" y="4439429"/>
            <a:ext cx="6002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总结致谢 </a:t>
            </a:r>
            <a:r>
              <a:rPr lang="en-US" altLang="zh-CN" sz="2800" dirty="0">
                <a:solidFill>
                  <a:schemeClr val="accent4"/>
                </a:solidFill>
              </a:rPr>
              <a:t>Summing up and thanking.</a:t>
            </a:r>
            <a:endParaRPr lang="en-US" altLang="zh-CN" sz="2800" dirty="0">
              <a:solidFill>
                <a:schemeClr val="accent4"/>
              </a:solidFill>
            </a:endParaRPr>
          </a:p>
          <a:p>
            <a:endParaRPr lang="zh-CN" altLang="en-US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878704" y="-42865"/>
            <a:ext cx="0" cy="694372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952336" y="-92757"/>
            <a:ext cx="0" cy="69410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940272" y="361070"/>
            <a:ext cx="4349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CONTENTS :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Segoe UI Black" panose="020B0A02040204020203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 flipV="1">
            <a:off x="6015204" y="2642307"/>
            <a:ext cx="5699315" cy="23454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 flipV="1">
            <a:off x="6015203" y="3428999"/>
            <a:ext cx="5699316" cy="7176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 flipV="1">
            <a:off x="6015202" y="4184996"/>
            <a:ext cx="5699317" cy="14416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6015202" y="5013893"/>
            <a:ext cx="5699317" cy="1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rot="5400000" flipV="1">
            <a:off x="11328481" y="-590644"/>
            <a:ext cx="772076" cy="1810287"/>
            <a:chOff x="-381209" y="6228851"/>
            <a:chExt cx="772076" cy="1810287"/>
          </a:xfrm>
        </p:grpSpPr>
        <p:sp>
          <p:nvSpPr>
            <p:cNvPr id="22" name="PA_任意多边形 50"/>
            <p:cNvSpPr/>
            <p:nvPr/>
          </p:nvSpPr>
          <p:spPr>
            <a:xfrm rot="2700000">
              <a:off x="-720853" y="6927418"/>
              <a:ext cx="1810287" cy="413153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PA_任意多边形 48"/>
            <p:cNvSpPr/>
            <p:nvPr/>
          </p:nvSpPr>
          <p:spPr>
            <a:xfrm rot="2700000">
              <a:off x="-617957" y="7207473"/>
              <a:ext cx="943671" cy="47017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7000">
        <p:blinds dir="vert"/>
      </p:transition>
    </mc:Choice>
    <mc:Fallback>
      <p:transition spd="slow" advTm="7000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468880" y="3429000"/>
            <a:ext cx="829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Modern No. 20" panose="02070704070505020303" pitchFamily="18" charset="0"/>
              </a:rPr>
              <a:t>THANK</a:t>
            </a:r>
            <a:r>
              <a:rPr lang="en-US" altLang="zh-CN" sz="6600" dirty="0"/>
              <a:t> </a:t>
            </a:r>
            <a:r>
              <a:rPr lang="en-US" altLang="zh-CN" sz="9600" dirty="0">
                <a:solidFill>
                  <a:schemeClr val="bg1"/>
                </a:solidFill>
                <a:latin typeface="Modern No. 20" panose="02070704070505020303" pitchFamily="18" charset="0"/>
              </a:rPr>
              <a:t>YOU</a:t>
            </a:r>
            <a:endParaRPr lang="zh-CN" altLang="en-US" sz="9600" dirty="0">
              <a:solidFill>
                <a:schemeClr val="bg1"/>
              </a:solidFill>
              <a:latin typeface="Modern No. 20" panose="02070704070505020303" pitchFamily="18" charset="0"/>
            </a:endParaRPr>
          </a:p>
        </p:txBody>
      </p:sp>
      <p:sp>
        <p:nvSpPr>
          <p:cNvPr id="7" name="圆角矩形 3074"/>
          <p:cNvSpPr/>
          <p:nvPr/>
        </p:nvSpPr>
        <p:spPr>
          <a:xfrm>
            <a:off x="2529840" y="4724340"/>
            <a:ext cx="7061200" cy="8133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301364" y="5060040"/>
            <a:ext cx="185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制作人：刘梦瑶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75119" y="5071058"/>
            <a:ext cx="213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指导老师：李建军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0455">
        <p14:reveal/>
      </p:transition>
    </mc:Choice>
    <mc:Fallback>
      <p:transition spd="slow" advTm="104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_文本框 18"/>
          <p:cNvSpPr txBox="1"/>
          <p:nvPr/>
        </p:nvSpPr>
        <p:spPr>
          <a:xfrm>
            <a:off x="95631" y="3474463"/>
            <a:ext cx="7564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宋体" panose="02010600030101010101" pitchFamily="2" charset="-122"/>
              </a:rPr>
              <a:t>回顾电影</a:t>
            </a: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4000" dirty="0">
                <a:solidFill>
                  <a:schemeClr val="accent4"/>
                </a:solidFill>
              </a:rPr>
              <a:t>Review of the movie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 Light" panose="020F03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7" name="PA_组合 19"/>
          <p:cNvGrpSpPr/>
          <p:nvPr/>
        </p:nvGrpSpPr>
        <p:grpSpPr>
          <a:xfrm>
            <a:off x="2629407" y="1993033"/>
            <a:ext cx="1278654" cy="1259473"/>
            <a:chOff x="5214453" y="1921322"/>
            <a:chExt cx="1311826" cy="1203960"/>
          </a:xfrm>
        </p:grpSpPr>
        <p:sp>
          <p:nvSpPr>
            <p:cNvPr id="34" name="椭圆 33"/>
            <p:cNvSpPr/>
            <p:nvPr/>
          </p:nvSpPr>
          <p:spPr>
            <a:xfrm>
              <a:off x="5214453" y="1921322"/>
              <a:ext cx="1253869" cy="120396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文本框 21"/>
            <p:cNvSpPr txBox="1"/>
            <p:nvPr/>
          </p:nvSpPr>
          <p:spPr>
            <a:xfrm>
              <a:off x="5272410" y="2230914"/>
              <a:ext cx="12538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b="1" dirty="0">
                  <a:solidFill>
                    <a:srgbClr val="FFC00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Love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66203" y="5519431"/>
            <a:ext cx="735414" cy="1716663"/>
            <a:chOff x="-351184" y="6239396"/>
            <a:chExt cx="735414" cy="1716663"/>
          </a:xfrm>
        </p:grpSpPr>
        <p:sp>
          <p:nvSpPr>
            <p:cNvPr id="25" name="PA_任意多边形 50"/>
            <p:cNvSpPr/>
            <p:nvPr/>
          </p:nvSpPr>
          <p:spPr>
            <a:xfrm rot="2700000">
              <a:off x="-681495" y="6890334"/>
              <a:ext cx="1716663" cy="414787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6986626" y="294151"/>
            <a:ext cx="4425678" cy="4218375"/>
          </a:xfrm>
          <a:custGeom>
            <a:avLst/>
            <a:gdLst>
              <a:gd name="connsiteX0" fmla="*/ 2036196 w 4493339"/>
              <a:gd name="connsiteY0" fmla="*/ 0 h 4282867"/>
              <a:gd name="connsiteX1" fmla="*/ 2457142 w 4493339"/>
              <a:gd name="connsiteY1" fmla="*/ 0 h 4282867"/>
              <a:gd name="connsiteX2" fmla="*/ 4493339 w 4493339"/>
              <a:gd name="connsiteY2" fmla="*/ 2036197 h 4282867"/>
              <a:gd name="connsiteX3" fmla="*/ 2246669 w 4493339"/>
              <a:gd name="connsiteY3" fmla="*/ 4282867 h 4282867"/>
              <a:gd name="connsiteX4" fmla="*/ 0 w 4493339"/>
              <a:gd name="connsiteY4" fmla="*/ 2036197 h 428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3339" h="4282867">
                <a:moveTo>
                  <a:pt x="2036196" y="0"/>
                </a:moveTo>
                <a:lnTo>
                  <a:pt x="2457142" y="0"/>
                </a:lnTo>
                <a:lnTo>
                  <a:pt x="4493339" y="2036197"/>
                </a:lnTo>
                <a:lnTo>
                  <a:pt x="2246669" y="4282867"/>
                </a:lnTo>
                <a:lnTo>
                  <a:pt x="0" y="2036197"/>
                </a:lnTo>
                <a:close/>
              </a:path>
            </a:pathLst>
          </a:custGeom>
        </p:spPr>
      </p:pic>
      <p:sp>
        <p:nvSpPr>
          <p:cNvPr id="32" name="PA_任意多边形 29"/>
          <p:cNvSpPr/>
          <p:nvPr/>
        </p:nvSpPr>
        <p:spPr>
          <a:xfrm rot="2700000">
            <a:off x="11898886" y="6364181"/>
            <a:ext cx="397600" cy="664363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rgbClr val="FFC0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9315248" y="2403338"/>
            <a:ext cx="2876752" cy="4425675"/>
          </a:xfrm>
          <a:custGeom>
            <a:avLst/>
            <a:gdLst>
              <a:gd name="connsiteX0" fmla="*/ 2229971 w 2876752"/>
              <a:gd name="connsiteY0" fmla="*/ 0 h 4425675"/>
              <a:gd name="connsiteX1" fmla="*/ 2876752 w 2876752"/>
              <a:gd name="connsiteY1" fmla="*/ 646781 h 4425675"/>
              <a:gd name="connsiteX2" fmla="*/ 2852579 w 2876752"/>
              <a:gd name="connsiteY2" fmla="*/ 3768800 h 4425675"/>
              <a:gd name="connsiteX3" fmla="*/ 2195704 w 2876752"/>
              <a:gd name="connsiteY3" fmla="*/ 4425675 h 4425675"/>
              <a:gd name="connsiteX4" fmla="*/ 0 w 2876752"/>
              <a:gd name="connsiteY4" fmla="*/ 2229971 h 442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6752" h="4425675">
                <a:moveTo>
                  <a:pt x="2229971" y="0"/>
                </a:moveTo>
                <a:lnTo>
                  <a:pt x="2876752" y="646781"/>
                </a:lnTo>
                <a:lnTo>
                  <a:pt x="2852579" y="3768800"/>
                </a:lnTo>
                <a:lnTo>
                  <a:pt x="2195704" y="4425675"/>
                </a:lnTo>
                <a:lnTo>
                  <a:pt x="0" y="2229971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9308219" y="-59007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cxnSp>
        <p:nvCxnSpPr>
          <p:cNvPr id="31" name="PA_直接连接符 26"/>
          <p:cNvCxnSpPr/>
          <p:nvPr/>
        </p:nvCxnSpPr>
        <p:spPr>
          <a:xfrm>
            <a:off x="6609492" y="2921112"/>
            <a:ext cx="1259473" cy="12594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_任意多边形 35"/>
          <p:cNvSpPr/>
          <p:nvPr/>
        </p:nvSpPr>
        <p:spPr>
          <a:xfrm rot="2700000">
            <a:off x="5209423" y="-1609542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PA_任意多边形 24"/>
          <p:cNvSpPr/>
          <p:nvPr/>
        </p:nvSpPr>
        <p:spPr>
          <a:xfrm rot="2700000">
            <a:off x="11837982" y="1908700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0" name="PA_直接连接符 25"/>
          <p:cNvCxnSpPr/>
          <p:nvPr/>
        </p:nvCxnSpPr>
        <p:spPr>
          <a:xfrm>
            <a:off x="5614171" y="1391053"/>
            <a:ext cx="1259473" cy="1259473"/>
          </a:xfrm>
          <a:prstGeom prst="line">
            <a:avLst/>
          </a:prstGeom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A_直接连接符 28"/>
          <p:cNvCxnSpPr/>
          <p:nvPr/>
        </p:nvCxnSpPr>
        <p:spPr>
          <a:xfrm>
            <a:off x="8255451" y="3869033"/>
            <a:ext cx="3014169" cy="2959980"/>
          </a:xfrm>
          <a:prstGeom prst="line">
            <a:avLst/>
          </a:prstGeom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0" y="0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PART ONE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0" y="6756400"/>
            <a:ext cx="12192000" cy="101599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3653" y="119216"/>
            <a:ext cx="3065910" cy="809696"/>
            <a:chOff x="73653" y="119216"/>
            <a:chExt cx="3065910" cy="809696"/>
          </a:xfrm>
        </p:grpSpPr>
        <p:grpSp>
          <p:nvGrpSpPr>
            <p:cNvPr id="4" name="组合 3"/>
            <p:cNvGrpSpPr/>
            <p:nvPr/>
          </p:nvGrpSpPr>
          <p:grpSpPr>
            <a:xfrm>
              <a:off x="73653" y="157359"/>
              <a:ext cx="3065910" cy="771553"/>
              <a:chOff x="7717022" y="1096947"/>
              <a:chExt cx="3065910" cy="771553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725620" y="1499168"/>
                <a:ext cx="3057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solidFill>
                      <a:schemeClr val="accent4"/>
                    </a:solidFill>
                  </a:rPr>
                  <a:t>Introduction to Titanic Movie</a:t>
                </a:r>
                <a:endParaRPr lang="en-US" altLang="zh-CN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6" name="TextBox 76"/>
              <p:cNvSpPr txBox="1"/>
              <p:nvPr/>
            </p:nvSpPr>
            <p:spPr>
              <a:xfrm>
                <a:off x="7717022" y="1096947"/>
                <a:ext cx="269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rPr>
                  <a:t>电影简介：</a:t>
                </a:r>
                <a:endParaRPr lang="zh-CN" altLang="en-US" sz="2800" dirty="0">
                  <a:solidFill>
                    <a:schemeClr val="bg1"/>
                  </a:solidFill>
                  <a:latin typeface="义启中细体" panose="02000000000000000000" pitchFamily="2" charset="-122"/>
                  <a:ea typeface="义启中细体" panose="02000000000000000000" pitchFamily="2" charset="-122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70327" y="119216"/>
              <a:ext cx="1130400" cy="809696"/>
              <a:chOff x="296236" y="190850"/>
              <a:chExt cx="1130400" cy="809696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29623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9087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88551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296236" y="991174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1210636" y="190850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598872" y="1000546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6999514" y="1"/>
            <a:ext cx="5192486" cy="6857999"/>
          </a:xfrm>
          <a:custGeom>
            <a:avLst/>
            <a:gdLst>
              <a:gd name="connsiteX0" fmla="*/ 2545161 w 5192486"/>
              <a:gd name="connsiteY0" fmla="*/ 0 h 6857999"/>
              <a:gd name="connsiteX1" fmla="*/ 5192486 w 5192486"/>
              <a:gd name="connsiteY1" fmla="*/ 0 h 6857999"/>
              <a:gd name="connsiteX2" fmla="*/ 5192486 w 5192486"/>
              <a:gd name="connsiteY2" fmla="*/ 6857999 h 6857999"/>
              <a:gd name="connsiteX3" fmla="*/ 4708514 w 5192486"/>
              <a:gd name="connsiteY3" fmla="*/ 6857999 h 6857999"/>
              <a:gd name="connsiteX4" fmla="*/ 4708514 w 5192486"/>
              <a:gd name="connsiteY4" fmla="*/ 6857998 h 6857999"/>
              <a:gd name="connsiteX5" fmla="*/ 0 w 5192486"/>
              <a:gd name="connsiteY5" fmla="*/ 240632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2486" h="6857999">
                <a:moveTo>
                  <a:pt x="2545161" y="0"/>
                </a:moveTo>
                <a:lnTo>
                  <a:pt x="5192486" y="0"/>
                </a:lnTo>
                <a:lnTo>
                  <a:pt x="5192486" y="6857999"/>
                </a:lnTo>
                <a:lnTo>
                  <a:pt x="4708514" y="6857999"/>
                </a:lnTo>
                <a:lnTo>
                  <a:pt x="4708514" y="6857998"/>
                </a:lnTo>
                <a:lnTo>
                  <a:pt x="0" y="2406327"/>
                </a:lnTo>
                <a:close/>
              </a:path>
            </a:pathLst>
          </a:custGeom>
        </p:spPr>
      </p:pic>
      <p:sp>
        <p:nvSpPr>
          <p:cNvPr id="32" name="任意多边形 32"/>
          <p:cNvSpPr/>
          <p:nvPr/>
        </p:nvSpPr>
        <p:spPr>
          <a:xfrm rot="1320000" flipH="1">
            <a:off x="6875689" y="-1055442"/>
            <a:ext cx="4038779" cy="7605708"/>
          </a:xfrm>
          <a:custGeom>
            <a:avLst/>
            <a:gdLst>
              <a:gd name="connsiteX0" fmla="*/ 0 w 5192486"/>
              <a:gd name="connsiteY0" fmla="*/ 0 h 6858000"/>
              <a:gd name="connsiteX1" fmla="*/ 2647325 w 5192486"/>
              <a:gd name="connsiteY1" fmla="*/ 0 h 6858000"/>
              <a:gd name="connsiteX2" fmla="*/ 5192486 w 5192486"/>
              <a:gd name="connsiteY2" fmla="*/ 2406327 h 6858000"/>
              <a:gd name="connsiteX3" fmla="*/ 483972 w 5192486"/>
              <a:gd name="connsiteY3" fmla="*/ 6857998 h 6858000"/>
              <a:gd name="connsiteX4" fmla="*/ 483972 w 5192486"/>
              <a:gd name="connsiteY4" fmla="*/ 6858000 h 6858000"/>
              <a:gd name="connsiteX5" fmla="*/ 0 w 5192486"/>
              <a:gd name="connsiteY5" fmla="*/ 6858000 h 6858000"/>
              <a:gd name="connsiteX6" fmla="*/ 0 w 519248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2486" h="6858000">
                <a:moveTo>
                  <a:pt x="0" y="0"/>
                </a:moveTo>
                <a:lnTo>
                  <a:pt x="2647325" y="0"/>
                </a:lnTo>
                <a:lnTo>
                  <a:pt x="5192486" y="2406327"/>
                </a:lnTo>
                <a:lnTo>
                  <a:pt x="483972" y="6857998"/>
                </a:lnTo>
                <a:lnTo>
                  <a:pt x="48397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义启中细体" panose="02000000000000000000" pitchFamily="2" charset="-122"/>
              <a:ea typeface="义启中细体" panose="020000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38800" y="265684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638953" y="2157146"/>
            <a:ext cx="5382728" cy="370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       </a:t>
            </a:r>
            <a:r>
              <a:rPr lang="en-US" altLang="zh-CN" sz="2000" dirty="0">
                <a:solidFill>
                  <a:schemeClr val="accent4"/>
                </a:solidFill>
              </a:rPr>
              <a:t>《</a:t>
            </a:r>
            <a:r>
              <a:rPr lang="zh-CN" altLang="en-US" sz="2000" dirty="0">
                <a:solidFill>
                  <a:schemeClr val="accent4"/>
                </a:solidFill>
              </a:rPr>
              <a:t>泰坦尼克号</a:t>
            </a:r>
            <a:r>
              <a:rPr lang="en-US" altLang="zh-CN" sz="2000" dirty="0">
                <a:solidFill>
                  <a:schemeClr val="accent4"/>
                </a:solidFill>
              </a:rPr>
              <a:t>》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是由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詹姆斯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·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卡梅隆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执导，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莱昂纳多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·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迪卡普里奥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凯特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·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温斯莱特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主演的爱情片，影片讲述了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1912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年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hlinkClick r:id="rId5"/>
              </a:rPr>
              <a:t>泰坦尼克号邮轮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触礁冰山而沉没时，穷画家杰克和贵族女露丝坠入爱河的感人故事。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-66203" y="5549911"/>
            <a:ext cx="735414" cy="1716663"/>
            <a:chOff x="-351184" y="6239396"/>
            <a:chExt cx="735414" cy="1716663"/>
          </a:xfrm>
        </p:grpSpPr>
        <p:sp>
          <p:nvSpPr>
            <p:cNvPr id="38" name="PA_任意多边形 50"/>
            <p:cNvSpPr/>
            <p:nvPr/>
          </p:nvSpPr>
          <p:spPr>
            <a:xfrm rot="2700000">
              <a:off x="-681495" y="6890334"/>
              <a:ext cx="1716663" cy="414787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9000">
        <p:blinds dir="vert"/>
      </p:transition>
    </mc:Choice>
    <mc:Fallback>
      <p:transition spd="slow" advTm="9000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泰坦尼克号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5883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63596" y="912395"/>
            <a:ext cx="9007684" cy="5009466"/>
          </a:xfrm>
          <a:prstGeom prst="rect">
            <a:avLst/>
          </a:prstGeom>
        </p:spPr>
      </p:pic>
      <p:sp>
        <p:nvSpPr>
          <p:cNvPr id="5" name="TextBox 76"/>
          <p:cNvSpPr txBox="1"/>
          <p:nvPr/>
        </p:nvSpPr>
        <p:spPr>
          <a:xfrm>
            <a:off x="296236" y="200222"/>
            <a:ext cx="269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义启中细体" panose="02000000000000000000" pitchFamily="2" charset="-122"/>
                <a:ea typeface="义启中细体" panose="02000000000000000000" pitchFamily="2" charset="-122"/>
              </a:rPr>
              <a:t>电影片段：</a:t>
            </a:r>
            <a:endParaRPr lang="zh-CN" altLang="en-US" sz="2800" dirty="0">
              <a:solidFill>
                <a:schemeClr val="bg1"/>
              </a:solidFill>
              <a:latin typeface="义启中细体" panose="02000000000000000000" pitchFamily="2" charset="-122"/>
              <a:ea typeface="义启中细体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6236" y="621842"/>
            <a:ext cx="305731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4"/>
                </a:solidFill>
              </a:rPr>
              <a:t>A great clip from the movie.</a:t>
            </a:r>
            <a:endParaRPr lang="en-US" altLang="zh-CN" dirty="0">
              <a:solidFill>
                <a:schemeClr val="accent4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6236" y="190850"/>
            <a:ext cx="1130400" cy="809696"/>
            <a:chOff x="296236" y="190850"/>
            <a:chExt cx="1130400" cy="80969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296236" y="200222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90876" y="200222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85516" y="200222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96236" y="991174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210636" y="190850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98872" y="1000546"/>
              <a:ext cx="216000" cy="0"/>
            </a:xfrm>
            <a:prstGeom prst="line">
              <a:avLst/>
            </a:prstGeom>
            <a:ln w="28575" cap="rnd">
              <a:solidFill>
                <a:srgbClr val="FFB90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>
          <a:xfrm>
            <a:off x="0" y="6657778"/>
            <a:ext cx="12192000" cy="200221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0" y="6534369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251499" y="5834558"/>
            <a:ext cx="7689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Deep heart and human nature, short but unforgettable love.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洞彻的心灵与人性，短暂却刻骨铭心的爱情。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1941">
        <p:blinds dir="vert"/>
      </p:transition>
    </mc:Choice>
    <mc:Fallback>
      <p:transition spd="slow" advTm="11941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5" dur="27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90000" showWhenStopped="1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4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788352" y="0"/>
            <a:ext cx="5170102" cy="6766560"/>
          </a:xfrm>
          <a:custGeom>
            <a:avLst/>
            <a:gdLst>
              <a:gd name="connsiteX0" fmla="*/ 0 w 5192486"/>
              <a:gd name="connsiteY0" fmla="*/ 0 h 6795856"/>
              <a:gd name="connsiteX1" fmla="*/ 2647325 w 5192486"/>
              <a:gd name="connsiteY1" fmla="*/ 0 h 6795856"/>
              <a:gd name="connsiteX2" fmla="*/ 5192486 w 5192486"/>
              <a:gd name="connsiteY2" fmla="*/ 2406327 h 6795856"/>
              <a:gd name="connsiteX3" fmla="*/ 549699 w 5192486"/>
              <a:gd name="connsiteY3" fmla="*/ 6795856 h 6795856"/>
              <a:gd name="connsiteX4" fmla="*/ 0 w 5192486"/>
              <a:gd name="connsiteY4" fmla="*/ 6795856 h 679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2486" h="6795856">
                <a:moveTo>
                  <a:pt x="0" y="0"/>
                </a:moveTo>
                <a:lnTo>
                  <a:pt x="2647325" y="0"/>
                </a:lnTo>
                <a:lnTo>
                  <a:pt x="5192486" y="2406327"/>
                </a:lnTo>
                <a:lnTo>
                  <a:pt x="549699" y="6795856"/>
                </a:lnTo>
                <a:lnTo>
                  <a:pt x="0" y="6795856"/>
                </a:lnTo>
                <a:close/>
              </a:path>
            </a:pathLst>
          </a:custGeom>
        </p:spPr>
      </p:pic>
      <p:sp>
        <p:nvSpPr>
          <p:cNvPr id="8" name="任意多边形 30"/>
          <p:cNvSpPr/>
          <p:nvPr/>
        </p:nvSpPr>
        <p:spPr>
          <a:xfrm>
            <a:off x="0" y="0"/>
            <a:ext cx="5192486" cy="6858000"/>
          </a:xfrm>
          <a:custGeom>
            <a:avLst/>
            <a:gdLst>
              <a:gd name="connsiteX0" fmla="*/ 1713875 w 5192486"/>
              <a:gd name="connsiteY0" fmla="*/ 0 h 6858000"/>
              <a:gd name="connsiteX1" fmla="*/ 2647325 w 5192486"/>
              <a:gd name="connsiteY1" fmla="*/ 0 h 6858000"/>
              <a:gd name="connsiteX2" fmla="*/ 5192486 w 5192486"/>
              <a:gd name="connsiteY2" fmla="*/ 2406327 h 6858000"/>
              <a:gd name="connsiteX3" fmla="*/ 483972 w 5192486"/>
              <a:gd name="connsiteY3" fmla="*/ 6857998 h 6858000"/>
              <a:gd name="connsiteX4" fmla="*/ 483972 w 5192486"/>
              <a:gd name="connsiteY4" fmla="*/ 6858000 h 6858000"/>
              <a:gd name="connsiteX5" fmla="*/ 0 w 5192486"/>
              <a:gd name="connsiteY5" fmla="*/ 6858000 h 6858000"/>
              <a:gd name="connsiteX6" fmla="*/ 0 w 5192486"/>
              <a:gd name="connsiteY6" fmla="*/ 6433039 h 6858000"/>
              <a:gd name="connsiteX7" fmla="*/ 4259036 w 5192486"/>
              <a:gd name="connsiteY7" fmla="*/ 2406327 h 6858000"/>
              <a:gd name="connsiteX8" fmla="*/ 1713875 w 519248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486" h="6858000">
                <a:moveTo>
                  <a:pt x="1713875" y="0"/>
                </a:moveTo>
                <a:lnTo>
                  <a:pt x="2647325" y="0"/>
                </a:lnTo>
                <a:lnTo>
                  <a:pt x="5192486" y="2406327"/>
                </a:lnTo>
                <a:lnTo>
                  <a:pt x="483972" y="6857998"/>
                </a:lnTo>
                <a:lnTo>
                  <a:pt x="483972" y="6858000"/>
                </a:lnTo>
                <a:lnTo>
                  <a:pt x="0" y="6858000"/>
                </a:lnTo>
                <a:lnTo>
                  <a:pt x="0" y="6433039"/>
                </a:lnTo>
                <a:lnTo>
                  <a:pt x="4259036" y="2406327"/>
                </a:lnTo>
                <a:lnTo>
                  <a:pt x="1713875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义启中细体" panose="02000000000000000000" pitchFamily="2" charset="-122"/>
              <a:ea typeface="义启中细体" panose="02000000000000000000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1558774" y="3576320"/>
            <a:ext cx="6691146" cy="3281680"/>
          </a:xfrm>
          <a:custGeom>
            <a:avLst/>
            <a:gdLst>
              <a:gd name="connsiteX0" fmla="*/ 3157042 w 6691146"/>
              <a:gd name="connsiteY0" fmla="*/ 0 h 3281680"/>
              <a:gd name="connsiteX1" fmla="*/ 6691146 w 6691146"/>
              <a:gd name="connsiteY1" fmla="*/ 3281680 h 3281680"/>
              <a:gd name="connsiteX2" fmla="*/ 0 w 6691146"/>
              <a:gd name="connsiteY2" fmla="*/ 3281680 h 3281680"/>
              <a:gd name="connsiteX3" fmla="*/ 0 w 6691146"/>
              <a:gd name="connsiteY3" fmla="*/ 2931550 h 328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1146" h="3281680">
                <a:moveTo>
                  <a:pt x="3157042" y="0"/>
                </a:moveTo>
                <a:lnTo>
                  <a:pt x="6691146" y="3281680"/>
                </a:lnTo>
                <a:lnTo>
                  <a:pt x="0" y="3281680"/>
                </a:lnTo>
                <a:lnTo>
                  <a:pt x="0" y="293155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/>
        </p:nvCxnSpPr>
        <p:spPr>
          <a:xfrm>
            <a:off x="4904347" y="3383280"/>
            <a:ext cx="3825556" cy="3545840"/>
          </a:xfrm>
          <a:prstGeom prst="line">
            <a:avLst/>
          </a:prstGeom>
          <a:ln w="117475">
            <a:solidFill>
              <a:srgbClr val="CC9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33120" y="2743200"/>
            <a:ext cx="4359366" cy="41148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 rot="5400000" flipV="1">
            <a:off x="11278587" y="-611612"/>
            <a:ext cx="810418" cy="1862088"/>
            <a:chOff x="-366343" y="6214609"/>
            <a:chExt cx="810418" cy="1862088"/>
          </a:xfrm>
        </p:grpSpPr>
        <p:sp>
          <p:nvSpPr>
            <p:cNvPr id="34" name="PA_任意多边形 50"/>
            <p:cNvSpPr/>
            <p:nvPr/>
          </p:nvSpPr>
          <p:spPr>
            <a:xfrm rot="2700000">
              <a:off x="-699300" y="6933321"/>
              <a:ext cx="1862088" cy="424663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PA_任意多边形 48"/>
            <p:cNvSpPr/>
            <p:nvPr/>
          </p:nvSpPr>
          <p:spPr>
            <a:xfrm rot="2700000">
              <a:off x="-630344" y="7235492"/>
              <a:ext cx="1032022" cy="504020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0924670" y="6458188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PART TWO 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3" name="PA_组合 19"/>
          <p:cNvGrpSpPr/>
          <p:nvPr/>
        </p:nvGrpSpPr>
        <p:grpSpPr>
          <a:xfrm>
            <a:off x="7610593" y="1131487"/>
            <a:ext cx="1278654" cy="1259473"/>
            <a:chOff x="5214453" y="1921322"/>
            <a:chExt cx="1311826" cy="1203960"/>
          </a:xfrm>
        </p:grpSpPr>
        <p:sp>
          <p:nvSpPr>
            <p:cNvPr id="44" name="椭圆 43"/>
            <p:cNvSpPr/>
            <p:nvPr/>
          </p:nvSpPr>
          <p:spPr>
            <a:xfrm>
              <a:off x="5214453" y="1921322"/>
              <a:ext cx="1253869" cy="1203960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" name="文本框 21"/>
            <p:cNvSpPr txBox="1"/>
            <p:nvPr/>
          </p:nvSpPr>
          <p:spPr>
            <a:xfrm>
              <a:off x="5272410" y="2230914"/>
              <a:ext cx="12538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b="1" dirty="0">
                  <a:solidFill>
                    <a:srgbClr val="FFC001"/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Love 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9" name="PA_文本框 18"/>
          <p:cNvSpPr txBox="1"/>
          <p:nvPr/>
        </p:nvSpPr>
        <p:spPr>
          <a:xfrm>
            <a:off x="5170102" y="2664662"/>
            <a:ext cx="867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48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宋体" panose="02010600030101010101" pitchFamily="2" charset="-122"/>
              </a:rPr>
              <a:t>人物独白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solidFill>
                  <a:schemeClr val="accent4"/>
                </a:solidFill>
              </a:rPr>
              <a:t>Image of a character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 Light" panose="020F03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Céline Dion - My Heart Will Go On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57694" y="6279197"/>
            <a:ext cx="487363" cy="487363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633">
        <p:blinds dir="vert"/>
      </p:transition>
    </mc:Choice>
    <mc:Fallback>
      <p:transition spd="slow" advTm="1063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4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0" y="6789663"/>
            <a:ext cx="12192000" cy="70344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d7036c9a17f5fda2-677210b4c6871c9a-f3294a82354dba6995a62b13835e22cd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11034144" y="-2707"/>
            <a:ext cx="2359541" cy="2352844"/>
          </a:xfrm>
          <a:custGeom>
            <a:avLst/>
            <a:gdLst>
              <a:gd name="connsiteX0" fmla="*/ 1178655 w 2359541"/>
              <a:gd name="connsiteY0" fmla="*/ 0 h 2352844"/>
              <a:gd name="connsiteX1" fmla="*/ 2359541 w 2359541"/>
              <a:gd name="connsiteY1" fmla="*/ 1176422 h 2352844"/>
              <a:gd name="connsiteX2" fmla="*/ 1178655 w 2359541"/>
              <a:gd name="connsiteY2" fmla="*/ 2352844 h 2352844"/>
              <a:gd name="connsiteX3" fmla="*/ 1138473 w 2359541"/>
              <a:gd name="connsiteY3" fmla="*/ 2314895 h 2352844"/>
              <a:gd name="connsiteX4" fmla="*/ 0 w 2359541"/>
              <a:gd name="connsiteY4" fmla="*/ 1176422 h 2352844"/>
              <a:gd name="connsiteX5" fmla="*/ 1138473 w 2359541"/>
              <a:gd name="connsiteY5" fmla="*/ 37949 h 2352844"/>
              <a:gd name="connsiteX6" fmla="*/ 1178655 w 2359541"/>
              <a:gd name="connsiteY6" fmla="*/ 0 h 235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9541" h="2352844">
                <a:moveTo>
                  <a:pt x="1178655" y="0"/>
                </a:moveTo>
                <a:lnTo>
                  <a:pt x="2359541" y="1176422"/>
                </a:lnTo>
                <a:lnTo>
                  <a:pt x="1178655" y="2352844"/>
                </a:lnTo>
                <a:lnTo>
                  <a:pt x="1138473" y="2314895"/>
                </a:lnTo>
                <a:lnTo>
                  <a:pt x="0" y="1176422"/>
                </a:lnTo>
                <a:lnTo>
                  <a:pt x="1138473" y="37949"/>
                </a:lnTo>
                <a:lnTo>
                  <a:pt x="1178655" y="0"/>
                </a:lnTo>
                <a:close/>
              </a:path>
            </a:pathLst>
          </a:custGeom>
        </p:spPr>
      </p:pic>
      <p:pic>
        <p:nvPicPr>
          <p:cNvPr id="19" name="图片 18" descr="d7036c9a17f5fda2-677210b4c6871c9a-f3294a82354dba6995a62b13835e22cd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6797087" y="68337"/>
            <a:ext cx="2276945" cy="2276945"/>
          </a:xfrm>
          <a:custGeom>
            <a:avLst/>
            <a:gdLst>
              <a:gd name="connsiteX0" fmla="*/ 1138473 w 2276945"/>
              <a:gd name="connsiteY0" fmla="*/ 0 h 2276945"/>
              <a:gd name="connsiteX1" fmla="*/ 2276945 w 2276945"/>
              <a:gd name="connsiteY1" fmla="*/ 1138473 h 2276945"/>
              <a:gd name="connsiteX2" fmla="*/ 1138473 w 2276945"/>
              <a:gd name="connsiteY2" fmla="*/ 2276945 h 2276945"/>
              <a:gd name="connsiteX3" fmla="*/ 0 w 2276945"/>
              <a:gd name="connsiteY3" fmla="*/ 1138473 h 2276945"/>
              <a:gd name="connsiteX4" fmla="*/ 1138473 w 2276945"/>
              <a:gd name="connsiteY4" fmla="*/ 0 h 2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945" h="2276945">
                <a:moveTo>
                  <a:pt x="1138473" y="0"/>
                </a:moveTo>
                <a:lnTo>
                  <a:pt x="2276945" y="1138473"/>
                </a:lnTo>
                <a:lnTo>
                  <a:pt x="1138473" y="2276945"/>
                </a:lnTo>
                <a:lnTo>
                  <a:pt x="0" y="1138473"/>
                </a:lnTo>
                <a:lnTo>
                  <a:pt x="1138473" y="0"/>
                </a:lnTo>
                <a:close/>
              </a:path>
            </a:pathLst>
          </a:custGeom>
        </p:spPr>
      </p:pic>
      <p:pic>
        <p:nvPicPr>
          <p:cNvPr id="18" name="图片 17" descr="d7036c9a17f5fda2-677210b4c6871c9a-f3294a82354dba6995a62b13835e22cd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7975893" y="350186"/>
            <a:ext cx="4145381" cy="4140916"/>
          </a:xfrm>
          <a:custGeom>
            <a:avLst/>
            <a:gdLst>
              <a:gd name="connsiteX0" fmla="*/ 2073807 w 4145381"/>
              <a:gd name="connsiteY0" fmla="*/ 0 h 4140916"/>
              <a:gd name="connsiteX1" fmla="*/ 4145381 w 4145381"/>
              <a:gd name="connsiteY1" fmla="*/ 2071574 h 4140916"/>
              <a:gd name="connsiteX2" fmla="*/ 2073807 w 4145381"/>
              <a:gd name="connsiteY2" fmla="*/ 4140916 h 4140916"/>
              <a:gd name="connsiteX3" fmla="*/ 0 w 4145381"/>
              <a:gd name="connsiteY3" fmla="*/ 2071574 h 4140916"/>
              <a:gd name="connsiteX4" fmla="*/ 2073807 w 4145381"/>
              <a:gd name="connsiteY4" fmla="*/ 0 h 414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381" h="4140916">
                <a:moveTo>
                  <a:pt x="2073807" y="0"/>
                </a:moveTo>
                <a:lnTo>
                  <a:pt x="4145381" y="2071574"/>
                </a:lnTo>
                <a:lnTo>
                  <a:pt x="2073807" y="4140916"/>
                </a:lnTo>
                <a:lnTo>
                  <a:pt x="0" y="2071574"/>
                </a:lnTo>
                <a:lnTo>
                  <a:pt x="2073807" y="0"/>
                </a:lnTo>
                <a:close/>
              </a:path>
            </a:pathLst>
          </a:custGeom>
        </p:spPr>
      </p:pic>
      <p:pic>
        <p:nvPicPr>
          <p:cNvPr id="17" name="图片 16" descr="d7036c9a17f5fda2-677210b4c6871c9a-f3294a82354dba6995a62b13835e22cd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6451234" y="2526678"/>
            <a:ext cx="2946635" cy="2946635"/>
          </a:xfrm>
          <a:custGeom>
            <a:avLst/>
            <a:gdLst>
              <a:gd name="connsiteX0" fmla="*/ 1473318 w 2946635"/>
              <a:gd name="connsiteY0" fmla="*/ 0 h 2946635"/>
              <a:gd name="connsiteX1" fmla="*/ 2946635 w 2946635"/>
              <a:gd name="connsiteY1" fmla="*/ 1473318 h 2946635"/>
              <a:gd name="connsiteX2" fmla="*/ 1473318 w 2946635"/>
              <a:gd name="connsiteY2" fmla="*/ 2946635 h 2946635"/>
              <a:gd name="connsiteX3" fmla="*/ 0 w 2946635"/>
              <a:gd name="connsiteY3" fmla="*/ 1473318 h 2946635"/>
              <a:gd name="connsiteX4" fmla="*/ 1473318 w 2946635"/>
              <a:gd name="connsiteY4" fmla="*/ 0 h 294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35" h="2946635">
                <a:moveTo>
                  <a:pt x="1473318" y="0"/>
                </a:moveTo>
                <a:lnTo>
                  <a:pt x="2946635" y="1473318"/>
                </a:lnTo>
                <a:lnTo>
                  <a:pt x="1473318" y="2946635"/>
                </a:lnTo>
                <a:lnTo>
                  <a:pt x="0" y="1473318"/>
                </a:lnTo>
                <a:lnTo>
                  <a:pt x="1473318" y="0"/>
                </a:lnTo>
                <a:close/>
              </a:path>
            </a:pathLst>
          </a:custGeom>
        </p:spPr>
      </p:pic>
      <p:sp>
        <p:nvSpPr>
          <p:cNvPr id="26" name="Freeform 7"/>
          <p:cNvSpPr/>
          <p:nvPr/>
        </p:nvSpPr>
        <p:spPr bwMode="auto">
          <a:xfrm>
            <a:off x="7100832" y="2243982"/>
            <a:ext cx="651831" cy="649600"/>
          </a:xfrm>
          <a:custGeom>
            <a:avLst/>
            <a:gdLst>
              <a:gd name="T0" fmla="*/ 145 w 292"/>
              <a:gd name="T1" fmla="*/ 0 h 291"/>
              <a:gd name="T2" fmla="*/ 292 w 292"/>
              <a:gd name="T3" fmla="*/ 146 h 291"/>
              <a:gd name="T4" fmla="*/ 145 w 292"/>
              <a:gd name="T5" fmla="*/ 291 h 291"/>
              <a:gd name="T6" fmla="*/ 0 w 292"/>
              <a:gd name="T7" fmla="*/ 146 h 291"/>
              <a:gd name="T8" fmla="*/ 145 w 292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291">
                <a:moveTo>
                  <a:pt x="145" y="0"/>
                </a:moveTo>
                <a:lnTo>
                  <a:pt x="292" y="146"/>
                </a:lnTo>
                <a:lnTo>
                  <a:pt x="145" y="291"/>
                </a:lnTo>
                <a:lnTo>
                  <a:pt x="0" y="146"/>
                </a:lnTo>
                <a:lnTo>
                  <a:pt x="145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印品黑体" panose="00000500000000000000" pitchFamily="2" charset="-122"/>
            </a:endParaRPr>
          </a:p>
        </p:txBody>
      </p:sp>
      <p:sp>
        <p:nvSpPr>
          <p:cNvPr id="27" name="Freeform 10"/>
          <p:cNvSpPr/>
          <p:nvPr/>
        </p:nvSpPr>
        <p:spPr bwMode="auto">
          <a:xfrm>
            <a:off x="8776029" y="4104913"/>
            <a:ext cx="1368400" cy="1368400"/>
          </a:xfrm>
          <a:custGeom>
            <a:avLst/>
            <a:gdLst>
              <a:gd name="T0" fmla="*/ 307 w 613"/>
              <a:gd name="T1" fmla="*/ 0 h 613"/>
              <a:gd name="T2" fmla="*/ 613 w 613"/>
              <a:gd name="T3" fmla="*/ 307 h 613"/>
              <a:gd name="T4" fmla="*/ 307 w 613"/>
              <a:gd name="T5" fmla="*/ 613 h 613"/>
              <a:gd name="T6" fmla="*/ 0 w 613"/>
              <a:gd name="T7" fmla="*/ 307 h 613"/>
              <a:gd name="T8" fmla="*/ 307 w 613"/>
              <a:gd name="T9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3" h="613">
                <a:moveTo>
                  <a:pt x="307" y="0"/>
                </a:moveTo>
                <a:lnTo>
                  <a:pt x="613" y="307"/>
                </a:lnTo>
                <a:lnTo>
                  <a:pt x="307" y="613"/>
                </a:lnTo>
                <a:lnTo>
                  <a:pt x="0" y="307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4">
              <a:alpha val="93000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印品黑体" panose="00000500000000000000" pitchFamily="2" charset="-122"/>
            </a:endParaRPr>
          </a:p>
        </p:txBody>
      </p:sp>
      <p:sp>
        <p:nvSpPr>
          <p:cNvPr id="29" name="Freeform 13"/>
          <p:cNvSpPr/>
          <p:nvPr/>
        </p:nvSpPr>
        <p:spPr bwMode="auto">
          <a:xfrm>
            <a:off x="11012793" y="2493193"/>
            <a:ext cx="2359541" cy="2352844"/>
          </a:xfrm>
          <a:custGeom>
            <a:avLst/>
            <a:gdLst>
              <a:gd name="T0" fmla="*/ 528 w 1057"/>
              <a:gd name="T1" fmla="*/ 0 h 1054"/>
              <a:gd name="T2" fmla="*/ 1057 w 1057"/>
              <a:gd name="T3" fmla="*/ 527 h 1054"/>
              <a:gd name="T4" fmla="*/ 528 w 1057"/>
              <a:gd name="T5" fmla="*/ 1054 h 1054"/>
              <a:gd name="T6" fmla="*/ 510 w 1057"/>
              <a:gd name="T7" fmla="*/ 1036 h 1054"/>
              <a:gd name="T8" fmla="*/ 0 w 1057"/>
              <a:gd name="T9" fmla="*/ 527 h 1054"/>
              <a:gd name="T10" fmla="*/ 0 w 1057"/>
              <a:gd name="T11" fmla="*/ 527 h 1054"/>
              <a:gd name="T12" fmla="*/ 510 w 1057"/>
              <a:gd name="T13" fmla="*/ 17 h 1054"/>
              <a:gd name="T14" fmla="*/ 510 w 1057"/>
              <a:gd name="T15" fmla="*/ 17 h 1054"/>
              <a:gd name="T16" fmla="*/ 528 w 1057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7" h="1054">
                <a:moveTo>
                  <a:pt x="528" y="0"/>
                </a:moveTo>
                <a:lnTo>
                  <a:pt x="1057" y="527"/>
                </a:lnTo>
                <a:lnTo>
                  <a:pt x="528" y="1054"/>
                </a:lnTo>
                <a:lnTo>
                  <a:pt x="510" y="1036"/>
                </a:lnTo>
                <a:lnTo>
                  <a:pt x="0" y="527"/>
                </a:lnTo>
                <a:lnTo>
                  <a:pt x="0" y="527"/>
                </a:lnTo>
                <a:lnTo>
                  <a:pt x="510" y="17"/>
                </a:lnTo>
                <a:lnTo>
                  <a:pt x="510" y="17"/>
                </a:lnTo>
                <a:lnTo>
                  <a:pt x="528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印品黑体" panose="00000500000000000000" pitchFamily="2" charset="-122"/>
            </a:endParaRPr>
          </a:p>
        </p:txBody>
      </p:sp>
      <p:sp>
        <p:nvSpPr>
          <p:cNvPr id="31" name="Freeform 7"/>
          <p:cNvSpPr/>
          <p:nvPr/>
        </p:nvSpPr>
        <p:spPr bwMode="auto">
          <a:xfrm>
            <a:off x="10569671" y="68337"/>
            <a:ext cx="886244" cy="857986"/>
          </a:xfrm>
          <a:custGeom>
            <a:avLst/>
            <a:gdLst>
              <a:gd name="T0" fmla="*/ 145 w 292"/>
              <a:gd name="T1" fmla="*/ 0 h 291"/>
              <a:gd name="T2" fmla="*/ 292 w 292"/>
              <a:gd name="T3" fmla="*/ 146 h 291"/>
              <a:gd name="T4" fmla="*/ 145 w 292"/>
              <a:gd name="T5" fmla="*/ 291 h 291"/>
              <a:gd name="T6" fmla="*/ 0 w 292"/>
              <a:gd name="T7" fmla="*/ 146 h 291"/>
              <a:gd name="T8" fmla="*/ 145 w 292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291">
                <a:moveTo>
                  <a:pt x="145" y="0"/>
                </a:moveTo>
                <a:lnTo>
                  <a:pt x="292" y="146"/>
                </a:lnTo>
                <a:lnTo>
                  <a:pt x="145" y="291"/>
                </a:lnTo>
                <a:lnTo>
                  <a:pt x="0" y="146"/>
                </a:lnTo>
                <a:lnTo>
                  <a:pt x="145" y="0"/>
                </a:lnTo>
                <a:close/>
              </a:path>
            </a:pathLst>
          </a:custGeom>
          <a:solidFill>
            <a:schemeClr val="accent4">
              <a:alpha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印品黑体" panose="00000500000000000000" pitchFamily="2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296236" y="190850"/>
            <a:ext cx="2698750" cy="831102"/>
            <a:chOff x="296236" y="190850"/>
            <a:chExt cx="2698750" cy="831102"/>
          </a:xfrm>
        </p:grpSpPr>
        <p:grpSp>
          <p:nvGrpSpPr>
            <p:cNvPr id="32" name="组合 31"/>
            <p:cNvGrpSpPr/>
            <p:nvPr/>
          </p:nvGrpSpPr>
          <p:grpSpPr>
            <a:xfrm>
              <a:off x="296236" y="200222"/>
              <a:ext cx="2698750" cy="821730"/>
              <a:chOff x="7560555" y="1120785"/>
              <a:chExt cx="2698750" cy="82173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7560555" y="1542405"/>
                <a:ext cx="23214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solidFill>
                      <a:schemeClr val="accent4"/>
                    </a:solidFill>
                  </a:rPr>
                  <a:t>Image of a </a:t>
                </a:r>
                <a:r>
                  <a:rPr lang="en-US" altLang="zh-CN" sz="2000" dirty="0">
                    <a:solidFill>
                      <a:schemeClr val="accent4"/>
                    </a:solidFill>
                  </a:rPr>
                  <a:t>character</a:t>
                </a:r>
                <a:endParaRPr lang="en-US" altLang="zh-CN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TextBox 76"/>
              <p:cNvSpPr txBox="1"/>
              <p:nvPr/>
            </p:nvSpPr>
            <p:spPr>
              <a:xfrm>
                <a:off x="7560555" y="1120785"/>
                <a:ext cx="269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rPr>
                  <a:t>Rose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rPr>
                  <a:t>：</a:t>
                </a:r>
                <a:endParaRPr lang="zh-CN" altLang="en-US" sz="2800" dirty="0">
                  <a:solidFill>
                    <a:schemeClr val="bg1"/>
                  </a:solidFill>
                  <a:latin typeface="义启中细体" panose="02000000000000000000" pitchFamily="2" charset="-122"/>
                  <a:ea typeface="义启中细体" panose="02000000000000000000" pitchFamily="2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96236" y="190850"/>
              <a:ext cx="1130400" cy="809696"/>
              <a:chOff x="296236" y="190850"/>
              <a:chExt cx="1130400" cy="809696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29623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59087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88551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296236" y="991174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1210636" y="190850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598872" y="1000546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" name="PA_直接连接符 26"/>
          <p:cNvCxnSpPr/>
          <p:nvPr/>
        </p:nvCxnSpPr>
        <p:spPr>
          <a:xfrm>
            <a:off x="10922528" y="3729620"/>
            <a:ext cx="1259473" cy="12594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PA_直接连接符 26"/>
          <p:cNvCxnSpPr/>
          <p:nvPr/>
        </p:nvCxnSpPr>
        <p:spPr>
          <a:xfrm>
            <a:off x="10172171" y="350186"/>
            <a:ext cx="875444" cy="8950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PA_直接连接符 25"/>
          <p:cNvCxnSpPr/>
          <p:nvPr/>
        </p:nvCxnSpPr>
        <p:spPr>
          <a:xfrm>
            <a:off x="6360969" y="4104913"/>
            <a:ext cx="1479727" cy="1452607"/>
          </a:xfrm>
          <a:prstGeom prst="line">
            <a:avLst/>
          </a:prstGeom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A_直接连接符 26"/>
          <p:cNvCxnSpPr>
            <a:endCxn id="17" idx="0"/>
          </p:cNvCxnSpPr>
          <p:nvPr/>
        </p:nvCxnSpPr>
        <p:spPr>
          <a:xfrm>
            <a:off x="6703482" y="1300480"/>
            <a:ext cx="1221070" cy="12261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8240104" y="5433512"/>
            <a:ext cx="3312160" cy="1144198"/>
            <a:chOff x="7873590" y="5979162"/>
            <a:chExt cx="3312160" cy="1144198"/>
          </a:xfrm>
        </p:grpSpPr>
        <p:sp>
          <p:nvSpPr>
            <p:cNvPr id="52" name="文本框 51"/>
            <p:cNvSpPr txBox="1"/>
            <p:nvPr/>
          </p:nvSpPr>
          <p:spPr>
            <a:xfrm>
              <a:off x="7873590" y="5979162"/>
              <a:ext cx="33121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Kunstler Script" panose="030304020206070D0D06" pitchFamily="66" charset="0"/>
                </a:rPr>
                <a:t>ROSE</a:t>
              </a:r>
              <a:endParaRPr lang="zh-CN" altLang="en-US" sz="6000" b="1" dirty="0">
                <a:solidFill>
                  <a:schemeClr val="bg1"/>
                </a:solidFill>
                <a:latin typeface="Kunstler Script" panose="030304020206070D0D06" pitchFamily="66" charset="0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7909605" y="7123360"/>
              <a:ext cx="2613944" cy="0"/>
            </a:xfrm>
            <a:prstGeom prst="line">
              <a:avLst/>
            </a:prstGeom>
            <a:ln w="15875">
              <a:solidFill>
                <a:schemeClr val="accent4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-66203" y="5549911"/>
            <a:ext cx="735414" cy="1716663"/>
            <a:chOff x="-351184" y="6239396"/>
            <a:chExt cx="735414" cy="1716663"/>
          </a:xfrm>
        </p:grpSpPr>
        <p:sp>
          <p:nvSpPr>
            <p:cNvPr id="57" name="PA_任意多边形 50"/>
            <p:cNvSpPr/>
            <p:nvPr/>
          </p:nvSpPr>
          <p:spPr>
            <a:xfrm rot="2700000">
              <a:off x="-681495" y="6890334"/>
              <a:ext cx="1716663" cy="414787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8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210636" y="1762745"/>
            <a:ext cx="4285120" cy="371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那一年 我十七岁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贵族们拘束的礼服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浮华在外 虚伪其中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母亲的联姻计划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同样让我窒息无比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151905" y="6195228"/>
            <a:ext cx="320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 am Dawson Rose Dawson.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1704">
        <p:blinds dir="vert"/>
      </p:transition>
    </mc:Choice>
    <mc:Fallback>
      <p:transition spd="slow" advTm="11704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413762" y="965200"/>
            <a:ext cx="9778238" cy="49628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91526" y="1226324"/>
            <a:ext cx="4285120" cy="444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梦之船 载着所有人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驶向未知的新天地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上流社会和底层阶级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被门锁隔绝着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我相信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纵身一跃 便再无悲伤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443266" y="951874"/>
            <a:ext cx="2581690" cy="1801603"/>
            <a:chOff x="1020278" y="431530"/>
            <a:chExt cx="2581690" cy="1801603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1020278" y="433133"/>
              <a:ext cx="0" cy="180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20278" y="431530"/>
              <a:ext cx="252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540278" y="433134"/>
              <a:ext cx="0" cy="360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3493968" y="773883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625600" y="2052320"/>
            <a:ext cx="3017520" cy="2753360"/>
          </a:xfrm>
          <a:prstGeom prst="rect">
            <a:avLst/>
          </a:prstGeom>
        </p:spPr>
      </p:pic>
      <p:sp>
        <p:nvSpPr>
          <p:cNvPr id="8" name="直角三角形 7"/>
          <p:cNvSpPr/>
          <p:nvPr/>
        </p:nvSpPr>
        <p:spPr>
          <a:xfrm rot="5400000">
            <a:off x="1625600" y="2052320"/>
            <a:ext cx="782808" cy="78280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96236" y="190850"/>
            <a:ext cx="2698750" cy="831102"/>
            <a:chOff x="296236" y="190850"/>
            <a:chExt cx="2698750" cy="831102"/>
          </a:xfrm>
        </p:grpSpPr>
        <p:grpSp>
          <p:nvGrpSpPr>
            <p:cNvPr id="14" name="组合 13"/>
            <p:cNvGrpSpPr/>
            <p:nvPr/>
          </p:nvGrpSpPr>
          <p:grpSpPr>
            <a:xfrm>
              <a:off x="296236" y="200222"/>
              <a:ext cx="2698750" cy="821730"/>
              <a:chOff x="7560555" y="1120785"/>
              <a:chExt cx="2698750" cy="82173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7560555" y="1542405"/>
                <a:ext cx="23214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solidFill>
                      <a:schemeClr val="accent4"/>
                    </a:solidFill>
                  </a:rPr>
                  <a:t>Image of a </a:t>
                </a:r>
                <a:r>
                  <a:rPr lang="en-US" altLang="zh-CN" sz="2000" dirty="0">
                    <a:solidFill>
                      <a:schemeClr val="accent4"/>
                    </a:solidFill>
                  </a:rPr>
                  <a:t>character</a:t>
                </a:r>
                <a:endParaRPr lang="en-US" altLang="zh-CN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3" name="TextBox 76"/>
              <p:cNvSpPr txBox="1"/>
              <p:nvPr/>
            </p:nvSpPr>
            <p:spPr>
              <a:xfrm>
                <a:off x="7560555" y="1120785"/>
                <a:ext cx="269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rPr>
                  <a:t>Rose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义启中细体" panose="02000000000000000000" pitchFamily="2" charset="-122"/>
                    <a:ea typeface="义启中细体" panose="02000000000000000000" pitchFamily="2" charset="-122"/>
                  </a:rPr>
                  <a:t>：</a:t>
                </a:r>
                <a:endParaRPr lang="zh-CN" altLang="en-US" sz="2800" dirty="0">
                  <a:solidFill>
                    <a:schemeClr val="bg1"/>
                  </a:solidFill>
                  <a:latin typeface="义启中细体" panose="02000000000000000000" pitchFamily="2" charset="-122"/>
                  <a:ea typeface="义启中细体" panose="02000000000000000000" pitchFamily="2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96236" y="190850"/>
              <a:ext cx="1130400" cy="809696"/>
              <a:chOff x="296236" y="190850"/>
              <a:chExt cx="1130400" cy="809696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29623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59087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885516" y="200222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296236" y="991174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210636" y="190850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598872" y="1000546"/>
                <a:ext cx="216000" cy="0"/>
              </a:xfrm>
              <a:prstGeom prst="line">
                <a:avLst/>
              </a:prstGeom>
              <a:ln w="28575" cap="rnd">
                <a:solidFill>
                  <a:srgbClr val="FFB90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直角三角形 23"/>
          <p:cNvSpPr/>
          <p:nvPr/>
        </p:nvSpPr>
        <p:spPr>
          <a:xfrm rot="5400000">
            <a:off x="2493665" y="963595"/>
            <a:ext cx="841851" cy="87726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1544320" y="2021840"/>
            <a:ext cx="731520" cy="711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A_任意多边形 35"/>
          <p:cNvSpPr/>
          <p:nvPr/>
        </p:nvSpPr>
        <p:spPr>
          <a:xfrm rot="8100000">
            <a:off x="10440688" y="1725962"/>
            <a:ext cx="3502620" cy="3502619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2394255" y="6025118"/>
            <a:ext cx="99055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0" y="6754019"/>
            <a:ext cx="12192000" cy="10398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-66203" y="5488681"/>
            <a:ext cx="809652" cy="1798119"/>
            <a:chOff x="-351184" y="6208646"/>
            <a:chExt cx="809652" cy="1798119"/>
          </a:xfrm>
        </p:grpSpPr>
        <p:sp>
          <p:nvSpPr>
            <p:cNvPr id="34" name="PA_任意多边形 50"/>
            <p:cNvSpPr/>
            <p:nvPr/>
          </p:nvSpPr>
          <p:spPr>
            <a:xfrm rot="2700000">
              <a:off x="-674603" y="6873695"/>
              <a:ext cx="1798119" cy="468022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8675">
        <p:blinds dir="vert"/>
      </p:transition>
    </mc:Choice>
    <mc:Fallback>
      <p:transition spd="slow" advTm="8675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6771642"/>
            <a:ext cx="12192000" cy="88365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2700000">
            <a:off x="3524249" y="-3155672"/>
            <a:ext cx="5143500" cy="51435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0" cmpd="sng">
            <a:solidFill>
              <a:srgbClr val="A5B5B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latin typeface="义启中细体" panose="02000000000000000000" pitchFamily="2" charset="-122"/>
              <a:ea typeface="义启中细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4028306" y="132080"/>
            <a:ext cx="4135388" cy="25908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52400" y="132080"/>
            <a:ext cx="3596640" cy="25908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442960" y="132079"/>
            <a:ext cx="3596173" cy="259080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5483" y="5544547"/>
            <a:ext cx="735414" cy="1716663"/>
            <a:chOff x="-351184" y="6239396"/>
            <a:chExt cx="735414" cy="1716663"/>
          </a:xfrm>
        </p:grpSpPr>
        <p:sp>
          <p:nvSpPr>
            <p:cNvPr id="12" name="PA_任意多边形 50"/>
            <p:cNvSpPr/>
            <p:nvPr/>
          </p:nvSpPr>
          <p:spPr>
            <a:xfrm rot="2700000">
              <a:off x="-681495" y="6890334"/>
              <a:ext cx="1716663" cy="414787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18121" y="2987150"/>
            <a:ext cx="3312160" cy="1015663"/>
            <a:chOff x="7884873" y="5776405"/>
            <a:chExt cx="3312160" cy="1015663"/>
          </a:xfrm>
        </p:grpSpPr>
        <p:sp>
          <p:nvSpPr>
            <p:cNvPr id="15" name="文本框 14"/>
            <p:cNvSpPr txBox="1"/>
            <p:nvPr/>
          </p:nvSpPr>
          <p:spPr>
            <a:xfrm>
              <a:off x="7884873" y="5776405"/>
              <a:ext cx="33121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Kunstler Script" panose="030304020206070D0D06" pitchFamily="66" charset="0"/>
                </a:rPr>
                <a:t>JACK</a:t>
              </a:r>
              <a:endParaRPr lang="zh-CN" altLang="en-US" sz="6000" b="1" dirty="0">
                <a:solidFill>
                  <a:schemeClr val="bg1"/>
                </a:solidFill>
                <a:latin typeface="Kunstler Script" panose="030304020206070D0D06" pitchFamily="66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8206112" y="6634480"/>
              <a:ext cx="2174240" cy="0"/>
            </a:xfrm>
            <a:prstGeom prst="line">
              <a:avLst/>
            </a:prstGeom>
            <a:ln w="15875">
              <a:solidFill>
                <a:schemeClr val="accent4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 rot="16200000">
            <a:off x="11349448" y="5712309"/>
            <a:ext cx="746078" cy="1738041"/>
            <a:chOff x="-351184" y="6234978"/>
            <a:chExt cx="746078" cy="1738041"/>
          </a:xfrm>
        </p:grpSpPr>
        <p:sp>
          <p:nvSpPr>
            <p:cNvPr id="18" name="PA_任意多边形 50"/>
            <p:cNvSpPr/>
            <p:nvPr/>
          </p:nvSpPr>
          <p:spPr>
            <a:xfrm rot="2700000">
              <a:off x="-683339" y="6894786"/>
              <a:ext cx="1738041" cy="418425"/>
            </a:xfrm>
            <a:custGeom>
              <a:avLst/>
              <a:gdLst>
                <a:gd name="connsiteX0" fmla="*/ 0 w 1716663"/>
                <a:gd name="connsiteY0" fmla="*/ 0 h 414787"/>
                <a:gd name="connsiteX1" fmla="*/ 1716663 w 1716663"/>
                <a:gd name="connsiteY1" fmla="*/ 0 h 414787"/>
                <a:gd name="connsiteX2" fmla="*/ 1301876 w 1716663"/>
                <a:gd name="connsiteY2" fmla="*/ 414787 h 414787"/>
                <a:gd name="connsiteX3" fmla="*/ 414787 w 1716663"/>
                <a:gd name="connsiteY3" fmla="*/ 414787 h 41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6663" h="414787">
                  <a:moveTo>
                    <a:pt x="0" y="0"/>
                  </a:moveTo>
                  <a:lnTo>
                    <a:pt x="1716663" y="0"/>
                  </a:lnTo>
                  <a:lnTo>
                    <a:pt x="1301876" y="414787"/>
                  </a:lnTo>
                  <a:lnTo>
                    <a:pt x="414787" y="41478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PA_任意多边形 48"/>
            <p:cNvSpPr/>
            <p:nvPr/>
          </p:nvSpPr>
          <p:spPr>
            <a:xfrm rot="2700000">
              <a:off x="-582451" y="7198243"/>
              <a:ext cx="925070" cy="462535"/>
            </a:xfrm>
            <a:custGeom>
              <a:avLst/>
              <a:gdLst>
                <a:gd name="connsiteX0" fmla="*/ 0 w 925070"/>
                <a:gd name="connsiteY0" fmla="*/ 0 h 462535"/>
                <a:gd name="connsiteX1" fmla="*/ 925070 w 925070"/>
                <a:gd name="connsiteY1" fmla="*/ 0 h 462535"/>
                <a:gd name="connsiteX2" fmla="*/ 462535 w 925070"/>
                <a:gd name="connsiteY2" fmla="*/ 462535 h 46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5070" h="462535">
                  <a:moveTo>
                    <a:pt x="0" y="0"/>
                  </a:moveTo>
                  <a:lnTo>
                    <a:pt x="925070" y="0"/>
                  </a:lnTo>
                  <a:lnTo>
                    <a:pt x="462535" y="462535"/>
                  </a:lnTo>
                  <a:close/>
                </a:path>
              </a:pathLst>
            </a:custGeom>
            <a:solidFill>
              <a:srgbClr val="FFC0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157959" y="3908142"/>
            <a:ext cx="3511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You jump ,I jump.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4519" y="3536851"/>
            <a:ext cx="4285120" cy="2963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我的出现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开始改变她的生活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久违的自由飞向她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98486" y="3536851"/>
            <a:ext cx="4285120" cy="222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落日余晖之下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我揽住她 张开双臂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爱情 在此刻铭记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8342">
        <p:blinds dir="vert"/>
      </p:transition>
    </mc:Choice>
    <mc:Fallback>
      <p:transition spd="slow" advTm="18342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" grpId="0" animBg="1"/>
      <p:bldP spid="20" grpId="0"/>
      <p:bldP spid="23" grpId="0"/>
      <p:bldP spid="24" grpId="0"/>
    </p:bldLst>
  </p:timing>
</p:sld>
</file>

<file path=ppt/tags/tag1.xml><?xml version="1.0" encoding="utf-8"?>
<p:tagLst xmlns:p="http://schemas.openxmlformats.org/presentationml/2006/main">
  <p:tag name="TIMING" val="|3.4|2.3|2.4"/>
</p:tagLst>
</file>

<file path=ppt/tags/tag10.xml><?xml version="1.0" encoding="utf-8"?>
<p:tagLst xmlns:p="http://schemas.openxmlformats.org/presentationml/2006/main">
  <p:tag name="TIMING" val="|0.7|2.4|2.3"/>
</p:tagLst>
</file>

<file path=ppt/tags/tag11.xml><?xml version="1.0" encoding="utf-8"?>
<p:tagLst xmlns:p="http://schemas.openxmlformats.org/presentationml/2006/main">
  <p:tag name="TIMING" val="|0.8|2.3|2.1|1.9|2.4"/>
</p:tagLst>
</file>

<file path=ppt/tags/tag12.xml><?xml version="1.0" encoding="utf-8"?>
<p:tagLst xmlns:p="http://schemas.openxmlformats.org/presentationml/2006/main">
  <p:tag name="TIMING" val="|0.9|2.3|2.5"/>
</p:tagLst>
</file>

<file path=ppt/tags/tag13.xml><?xml version="1.0" encoding="utf-8"?>
<p:tagLst xmlns:p="http://schemas.openxmlformats.org/presentationml/2006/main">
  <p:tag name="TIMING" val="|0.6|2.3|2.5|1.3|1.7"/>
</p:tagLst>
</file>

<file path=ppt/tags/tag14.xml><?xml version="1.0" encoding="utf-8"?>
<p:tagLst xmlns:p="http://schemas.openxmlformats.org/presentationml/2006/main">
  <p:tag name="TIMING" val="|0.7|2.3|2.4|3.7|1.9"/>
</p:tagLst>
</file>

<file path=ppt/tags/tag15.xml><?xml version="1.0" encoding="utf-8"?>
<p:tagLst xmlns:p="http://schemas.openxmlformats.org/presentationml/2006/main">
  <p:tag name="TIMING" val="|0.8|2.3|2.6|2.4|2.2|2.1|2.9"/>
</p:tagLst>
</file>

<file path=ppt/tags/tag16.xml><?xml version="1.0" encoding="utf-8"?>
<p:tagLst xmlns:p="http://schemas.openxmlformats.org/presentationml/2006/main">
  <p:tag name="TIMING" val="|0.7|2.2|2.4|3|1.8|2.4"/>
</p:tagLst>
</file>

<file path=ppt/tags/tag17.xml><?xml version="1.0" encoding="utf-8"?>
<p:tagLst xmlns:p="http://schemas.openxmlformats.org/presentationml/2006/main">
  <p:tag name="TIMING" val="|0.8|2.4|2.4|2.4"/>
</p:tagLst>
</file>

<file path=ppt/tags/tag18.xml><?xml version="1.0" encoding="utf-8"?>
<p:tagLst xmlns:p="http://schemas.openxmlformats.org/presentationml/2006/main">
  <p:tag name="TIMING" val="|0.7|2.4|3.6"/>
</p:tagLst>
</file>

<file path=ppt/tags/tag19.xml><?xml version="1.0" encoding="utf-8"?>
<p:tagLst xmlns:p="http://schemas.openxmlformats.org/presentationml/2006/main">
  <p:tag name="TIMING" val="|0.2|2.3|2.5|2.3|2.6|2.4"/>
</p:tagLst>
</file>

<file path=ppt/tags/tag2.xml><?xml version="1.0" encoding="utf-8"?>
<p:tagLst xmlns:p="http://schemas.openxmlformats.org/presentationml/2006/main">
  <p:tag name="TIMING" val="|0.5|2.6|2.3"/>
</p:tagLst>
</file>

<file path=ppt/tags/tag20.xml><?xml version="1.0" encoding="utf-8"?>
<p:tagLst xmlns:p="http://schemas.openxmlformats.org/presentationml/2006/main">
  <p:tag name="TIMING" val="|0.2|2.6|2.4"/>
</p:tagLst>
</file>

<file path=ppt/tags/tag21.xml><?xml version="1.0" encoding="utf-8"?>
<p:tagLst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  <p:tag name="commondata" val="eyJoZGlkIjoiNzkwOWRhOTMyMDU4YzhlOTJlZWY1Zjk4ZThmNGI4ZTMifQ=="/>
</p:tagLst>
</file>

<file path=ppt/tags/tag3.xml><?xml version="1.0" encoding="utf-8"?>
<p:tagLst xmlns:p="http://schemas.openxmlformats.org/presentationml/2006/main">
  <p:tag name="TIMING" val="|0.8|2.3|2.3|2.1|2.9|2.8"/>
</p:tagLst>
</file>

<file path=ppt/tags/tag4.xml><?xml version="1.0" encoding="utf-8"?>
<p:tagLst xmlns:p="http://schemas.openxmlformats.org/presentationml/2006/main">
  <p:tag name="TIMING" val="|0.9|1.9|2.7|2.3"/>
</p:tagLst>
</file>

<file path=ppt/tags/tag5.xml><?xml version="1.0" encoding="utf-8"?>
<p:tagLst xmlns:p="http://schemas.openxmlformats.org/presentationml/2006/main">
  <p:tag name="TIMING" val="|0.9|2.3|2.5"/>
</p:tagLst>
</file>

<file path=ppt/tags/tag6.xml><?xml version="1.0" encoding="utf-8"?>
<p:tagLst xmlns:p="http://schemas.openxmlformats.org/presentationml/2006/main">
  <p:tag name="TIMING" val="|1.1|2.2|2.4|2.5"/>
</p:tagLst>
</file>

<file path=ppt/tags/tag7.xml><?xml version="1.0" encoding="utf-8"?>
<p:tagLst xmlns:p="http://schemas.openxmlformats.org/presentationml/2006/main">
  <p:tag name="TIMING" val="|0.6|2.4|2.4|2.2|1.8"/>
</p:tagLst>
</file>

<file path=ppt/tags/tag8.xml><?xml version="1.0" encoding="utf-8"?>
<p:tagLst xmlns:p="http://schemas.openxmlformats.org/presentationml/2006/main">
  <p:tag name="TIMING" val="|0.2|1.6|2.3|2.5"/>
</p:tagLst>
</file>

<file path=ppt/tags/tag9.xml><?xml version="1.0" encoding="utf-8"?>
<p:tagLst xmlns:p="http://schemas.openxmlformats.org/presentationml/2006/main">
  <p:tag name="TIMING" val="|1.2|2.5|1.3|1.2|2.2|2.4|2.2|2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1987</Words>
  <Application>WPS 演示</Application>
  <PresentationFormat>宽屏</PresentationFormat>
  <Paragraphs>192</Paragraphs>
  <Slides>20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2" baseType="lpstr">
      <vt:lpstr>Arial</vt:lpstr>
      <vt:lpstr>宋体</vt:lpstr>
      <vt:lpstr>Wingdings</vt:lpstr>
      <vt:lpstr>Modern No. 20</vt:lpstr>
      <vt:lpstr>微软雅黑</vt:lpstr>
      <vt:lpstr>Segoe UI Black</vt:lpstr>
      <vt:lpstr>等线</vt:lpstr>
      <vt:lpstr>Calibri Light</vt:lpstr>
      <vt:lpstr>义启中细体</vt:lpstr>
      <vt:lpstr>印品黑体</vt:lpstr>
      <vt:lpstr>Kunstler Script</vt:lpstr>
      <vt:lpstr>微软雅黑 Light</vt:lpstr>
      <vt:lpstr>Mongolian Baiti</vt:lpstr>
      <vt:lpstr>Segoe Print</vt:lpstr>
      <vt:lpstr>Arial Unicode MS</vt:lpstr>
      <vt:lpstr>等线 Light</vt:lpstr>
      <vt:lpstr>Calibri</vt:lpstr>
      <vt:lpstr>义启简黑体</vt:lpstr>
      <vt:lpstr>Calibri Light</vt:lpstr>
      <vt:lpstr>Edwardian Script ITC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刘梦瑶</dc:creator>
  <cp:lastModifiedBy>忘人需要多久</cp:lastModifiedBy>
  <cp:revision>104</cp:revision>
  <dcterms:created xsi:type="dcterms:W3CDTF">2020-06-11T07:53:00Z</dcterms:created>
  <dcterms:modified xsi:type="dcterms:W3CDTF">2023-10-14T13:35:41Z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1AB619911B01476E8D45A3E32298B56F_12</vt:lpwstr>
  </property>
  <property fmtid="{D5CDD505-2E9C-101B-9397-08002B2CF9AE}" pid="3" name="KSOProductBuildVer">
    <vt:lpwstr>2052-12.1.0.15712</vt:lpwstr>
  </property>
</Properties>
</file>